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839" r:id="rId2"/>
  </p:sldMasterIdLst>
  <p:notesMasterIdLst>
    <p:notesMasterId r:id="rId4"/>
  </p:notesMasterIdLst>
  <p:sldIdLst>
    <p:sldId id="256" r:id="rId3"/>
  </p:sldIdLst>
  <p:sldSz cx="43891200" cy="32918400"/>
  <p:notesSz cx="7315200" cy="9601200"/>
  <p:embeddedFontLst>
    <p:embeddedFont>
      <p:font typeface="Calibri" panose="020F0502020204030204" pitchFamily="34" charset="0"/>
      <p:regular r:id="rId5"/>
      <p:bold r:id="rId6"/>
      <p:italic r:id="rId7"/>
      <p:boldItalic r:id="rId8"/>
    </p:embeddedFont>
    <p:embeddedFont>
      <p:font typeface="Calibri Light" panose="020F0302020204030204" pitchFamily="34" charset="0"/>
      <p:regular r:id="rId9"/>
      <p:italic r:id="rId10"/>
    </p:embeddedFont>
    <p:embeddedFont>
      <p:font typeface="Lato" panose="020F0502020204030203" pitchFamily="34" charset="0"/>
      <p:regular r:id="rId11"/>
      <p:bold r:id="rId12"/>
      <p:italic r:id="rId13"/>
      <p:boldItalic r:id="rId14"/>
    </p:embeddedFont>
    <p:embeddedFont>
      <p:font typeface="Lato Heavy" panose="020F0502020204030203" pitchFamily="34" charset="0"/>
      <p:bold r:id="rId15"/>
      <p:boldItalic r:id="rId16"/>
    </p:embeddedFont>
    <p:embeddedFont>
      <p:font typeface="Lato Medium" panose="020F0502020204030203" pitchFamily="34" charset="0"/>
      <p:regular r:id="rId17"/>
      <p:italic r:id="rId18"/>
    </p:embeddedFont>
    <p:embeddedFont>
      <p:font typeface="Lucida Sans Unicode" panose="020B0602030504020204" pitchFamily="34" charset="0"/>
      <p:regular r:id="rId19"/>
    </p:embeddedFont>
    <p:embeddedFont>
      <p:font typeface="Tahoma" panose="020B0604030504040204" pitchFamily="34" charset="0"/>
      <p:regular r:id="rId20"/>
      <p:bold r:id="rId21"/>
    </p:embeddedFont>
  </p:embeddedFontLst>
  <p:defaultTextStyle>
    <a:defPPr>
      <a:defRPr lang="en-US"/>
    </a:defPPr>
    <a:lvl1pPr algn="l" defTabSz="3760788" rtl="0" eaLnBrk="0" fontAlgn="base" hangingPunct="0">
      <a:spcBef>
        <a:spcPct val="0"/>
      </a:spcBef>
      <a:spcAft>
        <a:spcPct val="0"/>
      </a:spcAft>
      <a:defRPr sz="7400" kern="1200">
        <a:solidFill>
          <a:schemeClr val="tx1"/>
        </a:solidFill>
        <a:latin typeface="Lucida Sans Unicode" panose="020B0602030504020204" pitchFamily="34" charset="0"/>
        <a:ea typeface="+mn-ea"/>
        <a:cs typeface="Arial" panose="020B0604020202020204" pitchFamily="34" charset="0"/>
      </a:defRPr>
    </a:lvl1pPr>
    <a:lvl2pPr marL="1879600" indent="-1487488" algn="l" defTabSz="3760788" rtl="0" eaLnBrk="0" fontAlgn="base" hangingPunct="0">
      <a:spcBef>
        <a:spcPct val="0"/>
      </a:spcBef>
      <a:spcAft>
        <a:spcPct val="0"/>
      </a:spcAft>
      <a:defRPr sz="7400" kern="1200">
        <a:solidFill>
          <a:schemeClr val="tx1"/>
        </a:solidFill>
        <a:latin typeface="Lucida Sans Unicode" panose="020B0602030504020204" pitchFamily="34" charset="0"/>
        <a:ea typeface="+mn-ea"/>
        <a:cs typeface="Arial" panose="020B0604020202020204" pitchFamily="34" charset="0"/>
      </a:defRPr>
    </a:lvl2pPr>
    <a:lvl3pPr marL="3760788" indent="-2976563" algn="l" defTabSz="3760788" rtl="0" eaLnBrk="0" fontAlgn="base" hangingPunct="0">
      <a:spcBef>
        <a:spcPct val="0"/>
      </a:spcBef>
      <a:spcAft>
        <a:spcPct val="0"/>
      </a:spcAft>
      <a:defRPr sz="7400" kern="1200">
        <a:solidFill>
          <a:schemeClr val="tx1"/>
        </a:solidFill>
        <a:latin typeface="Lucida Sans Unicode" panose="020B0602030504020204" pitchFamily="34" charset="0"/>
        <a:ea typeface="+mn-ea"/>
        <a:cs typeface="Arial" panose="020B0604020202020204" pitchFamily="34" charset="0"/>
      </a:defRPr>
    </a:lvl3pPr>
    <a:lvl4pPr marL="5641975" indent="-4465638" algn="l" defTabSz="3760788" rtl="0" eaLnBrk="0" fontAlgn="base" hangingPunct="0">
      <a:spcBef>
        <a:spcPct val="0"/>
      </a:spcBef>
      <a:spcAft>
        <a:spcPct val="0"/>
      </a:spcAft>
      <a:defRPr sz="7400" kern="1200">
        <a:solidFill>
          <a:schemeClr val="tx1"/>
        </a:solidFill>
        <a:latin typeface="Lucida Sans Unicode" panose="020B0602030504020204" pitchFamily="34" charset="0"/>
        <a:ea typeface="+mn-ea"/>
        <a:cs typeface="Arial" panose="020B0604020202020204" pitchFamily="34" charset="0"/>
      </a:defRPr>
    </a:lvl4pPr>
    <a:lvl5pPr marL="7521575" indent="-5954713" algn="l" defTabSz="3760788" rtl="0" eaLnBrk="0" fontAlgn="base" hangingPunct="0">
      <a:spcBef>
        <a:spcPct val="0"/>
      </a:spcBef>
      <a:spcAft>
        <a:spcPct val="0"/>
      </a:spcAft>
      <a:defRPr sz="7400" kern="1200">
        <a:solidFill>
          <a:schemeClr val="tx1"/>
        </a:solidFill>
        <a:latin typeface="Lucida Sans Unicode" panose="020B0602030504020204" pitchFamily="34" charset="0"/>
        <a:ea typeface="+mn-ea"/>
        <a:cs typeface="Arial" panose="020B0604020202020204" pitchFamily="34" charset="0"/>
      </a:defRPr>
    </a:lvl5pPr>
    <a:lvl6pPr marL="2286000" algn="l" defTabSz="914400" rtl="0" eaLnBrk="1" latinLnBrk="0" hangingPunct="1">
      <a:defRPr sz="7400" kern="1200">
        <a:solidFill>
          <a:schemeClr val="tx1"/>
        </a:solidFill>
        <a:latin typeface="Lucida Sans Unicode" panose="020B0602030504020204" pitchFamily="34" charset="0"/>
        <a:ea typeface="+mn-ea"/>
        <a:cs typeface="Arial" panose="020B0604020202020204" pitchFamily="34" charset="0"/>
      </a:defRPr>
    </a:lvl6pPr>
    <a:lvl7pPr marL="2743200" algn="l" defTabSz="914400" rtl="0" eaLnBrk="1" latinLnBrk="0" hangingPunct="1">
      <a:defRPr sz="7400" kern="1200">
        <a:solidFill>
          <a:schemeClr val="tx1"/>
        </a:solidFill>
        <a:latin typeface="Lucida Sans Unicode" panose="020B0602030504020204" pitchFamily="34" charset="0"/>
        <a:ea typeface="+mn-ea"/>
        <a:cs typeface="Arial" panose="020B0604020202020204" pitchFamily="34" charset="0"/>
      </a:defRPr>
    </a:lvl7pPr>
    <a:lvl8pPr marL="3200400" algn="l" defTabSz="914400" rtl="0" eaLnBrk="1" latinLnBrk="0" hangingPunct="1">
      <a:defRPr sz="7400" kern="1200">
        <a:solidFill>
          <a:schemeClr val="tx1"/>
        </a:solidFill>
        <a:latin typeface="Lucida Sans Unicode" panose="020B0602030504020204" pitchFamily="34" charset="0"/>
        <a:ea typeface="+mn-ea"/>
        <a:cs typeface="Arial" panose="020B0604020202020204" pitchFamily="34" charset="0"/>
      </a:defRPr>
    </a:lvl8pPr>
    <a:lvl9pPr marL="3657600" algn="l" defTabSz="914400" rtl="0" eaLnBrk="1" latinLnBrk="0" hangingPunct="1">
      <a:defRPr sz="7400" kern="1200">
        <a:solidFill>
          <a:schemeClr val="tx1"/>
        </a:solidFill>
        <a:latin typeface="Lucida Sans Unicode" panose="020B0602030504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0448">
          <p15:clr>
            <a:srgbClr val="A4A3A4"/>
          </p15:clr>
        </p15:guide>
        <p15:guide id="2" pos="288" userDrawn="1">
          <p15:clr>
            <a:srgbClr val="A4A3A4"/>
          </p15:clr>
        </p15:guide>
        <p15:guide id="3" pos="9504">
          <p15:clr>
            <a:srgbClr val="A4A3A4"/>
          </p15:clr>
        </p15:guide>
        <p15:guide id="4" pos="8928">
          <p15:clr>
            <a:srgbClr val="A4A3A4"/>
          </p15:clr>
        </p15:guide>
        <p15:guide id="5" pos="18144">
          <p15:clr>
            <a:srgbClr val="A4A3A4"/>
          </p15:clr>
        </p15:guide>
        <p15:guide id="6" pos="18720">
          <p15:clr>
            <a:srgbClr val="A4A3A4"/>
          </p15:clr>
        </p15:guide>
        <p15:guide id="7" pos="27360">
          <p15:clr>
            <a:srgbClr val="A4A3A4"/>
          </p15:clr>
        </p15:guide>
        <p15:guide id="8" orient="horz" pos="288">
          <p15:clr>
            <a:srgbClr val="A4A3A4"/>
          </p15:clr>
        </p15:guide>
        <p15:guide id="9" orient="horz" pos="3744" userDrawn="1">
          <p15:clr>
            <a:srgbClr val="A4A3A4"/>
          </p15:clr>
        </p15:guide>
        <p15:guide id="10" orient="horz" pos="4032" userDrawn="1">
          <p15:clr>
            <a:srgbClr val="A4A3A4"/>
          </p15:clr>
        </p15:guide>
        <p15:guide id="11" pos="4608" userDrawn="1">
          <p15:clr>
            <a:srgbClr val="A4A3A4"/>
          </p15:clr>
        </p15:guide>
        <p15:guide id="12" pos="13824" userDrawn="1">
          <p15:clr>
            <a:srgbClr val="A4A3A4"/>
          </p15:clr>
        </p15:guide>
        <p15:guide id="13" pos="230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725"/>
    <a:srgbClr val="002D55"/>
    <a:srgbClr val="4D4D4D"/>
    <a:srgbClr val="000C19"/>
    <a:srgbClr val="DDDDDD"/>
    <a:srgbClr val="788668"/>
    <a:srgbClr val="5D68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06" autoAdjust="0"/>
    <p:restoredTop sz="96713" autoAdjust="0"/>
  </p:normalViewPr>
  <p:slideViewPr>
    <p:cSldViewPr>
      <p:cViewPr varScale="1">
        <p:scale>
          <a:sx n="25" d="100"/>
          <a:sy n="25" d="100"/>
        </p:scale>
        <p:origin x="1656" y="168"/>
      </p:cViewPr>
      <p:guideLst>
        <p:guide orient="horz" pos="20448"/>
        <p:guide pos="288"/>
        <p:guide pos="9504"/>
        <p:guide pos="8928"/>
        <p:guide pos="18144"/>
        <p:guide pos="18720"/>
        <p:guide pos="27360"/>
        <p:guide orient="horz" pos="288"/>
        <p:guide orient="horz" pos="3744"/>
        <p:guide orient="horz" pos="4032"/>
        <p:guide pos="4608"/>
        <p:guide pos="13824"/>
        <p:guide pos="230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font" Target="fonts/font12.fntdata"/><Relationship Id="rId20"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presProps" Target="pres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smtClean="0"/>
            </a:lvl1pPr>
          </a:lstStyle>
          <a:p>
            <a:pPr>
              <a:defRPr/>
            </a:pPr>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smtClean="0"/>
            </a:lvl1pPr>
          </a:lstStyle>
          <a:p>
            <a:pPr>
              <a:defRPr/>
            </a:pPr>
            <a:fld id="{A9469BFE-D850-4E20-932B-8309E1F377C8}" type="datetimeFigureOut">
              <a:rPr lang="en-US"/>
              <a:pPr>
                <a:defRPr/>
              </a:pPr>
              <a:t>6/6/2019</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smtClean="0"/>
            </a:lvl1pPr>
          </a:lstStyle>
          <a:p>
            <a:pPr>
              <a:defRPr/>
            </a:pPr>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smtClean="0"/>
            </a:lvl1pPr>
          </a:lstStyle>
          <a:p>
            <a:pPr>
              <a:defRPr/>
            </a:pPr>
            <a:fld id="{3E7BCEDB-0A08-4835-A1EC-8E25B394EFC6}" type="slidenum">
              <a:rPr lang="en-US"/>
              <a:pPr>
                <a:defRPr/>
              </a:pPr>
              <a:t>‹#›</a:t>
            </a:fld>
            <a:endParaRPr lang="en-US"/>
          </a:p>
        </p:txBody>
      </p:sp>
    </p:spTree>
    <p:extLst>
      <p:ext uri="{BB962C8B-B14F-4D97-AF65-F5344CB8AC3E}">
        <p14:creationId xmlns:p14="http://schemas.microsoft.com/office/powerpoint/2010/main" val="29783008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6264495D-6A53-4B50-A454-B641A03983D3}" type="slidenum">
              <a:rPr lang="en-US" altLang="en-US"/>
              <a:pPr/>
              <a:t>1</a:t>
            </a:fld>
            <a:endParaRPr lang="en-US" altLang="en-US"/>
          </a:p>
        </p:txBody>
      </p:sp>
    </p:spTree>
    <p:extLst>
      <p:ext uri="{BB962C8B-B14F-4D97-AF65-F5344CB8AC3E}">
        <p14:creationId xmlns:p14="http://schemas.microsoft.com/office/powerpoint/2010/main" val="3167941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04438E2-6206-4A01-A01C-6C214A315F82}" type="datetimeFigureOut">
              <a:rPr lang="en-US" altLang="en-US"/>
              <a:pPr>
                <a:defRPr/>
              </a:pPr>
              <a:t>6/6/2019</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8FF06C8C-4ACF-4833-9563-243AF893D18F}" type="slidenum">
              <a:rPr lang="en-US" altLang="en-US"/>
              <a:pPr>
                <a:defRPr/>
              </a:pPr>
              <a:t>‹#›</a:t>
            </a:fld>
            <a:endParaRPr lang="en-US" altLang="en-US" dirty="0"/>
          </a:p>
        </p:txBody>
      </p:sp>
    </p:spTree>
    <p:extLst>
      <p:ext uri="{BB962C8B-B14F-4D97-AF65-F5344CB8AC3E}">
        <p14:creationId xmlns:p14="http://schemas.microsoft.com/office/powerpoint/2010/main" val="738559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2BC0369-493E-4B11-9445-E84A5D95EEA1}" type="datetimeFigureOut">
              <a:rPr lang="en-US" altLang="en-US"/>
              <a:pPr>
                <a:defRPr/>
              </a:pPr>
              <a:t>6/6/2019</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4F0BA680-B473-4A66-8D82-C713F518A7B2}" type="slidenum">
              <a:rPr lang="en-US" altLang="en-US"/>
              <a:pPr>
                <a:defRPr/>
              </a:pPr>
              <a:t>‹#›</a:t>
            </a:fld>
            <a:endParaRPr lang="en-US" altLang="en-US" dirty="0"/>
          </a:p>
        </p:txBody>
      </p:sp>
    </p:spTree>
    <p:extLst>
      <p:ext uri="{BB962C8B-B14F-4D97-AF65-F5344CB8AC3E}">
        <p14:creationId xmlns:p14="http://schemas.microsoft.com/office/powerpoint/2010/main" val="3632641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D4B6810-AA9C-4FEA-9333-1DB2FE8D3859}" type="datetimeFigureOut">
              <a:rPr lang="en-US" altLang="en-US"/>
              <a:pPr>
                <a:defRPr/>
              </a:pPr>
              <a:t>6/6/2019</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85A6BE70-3EE9-4DDD-9975-CA43D55D285C}" type="slidenum">
              <a:rPr lang="en-US" altLang="en-US"/>
              <a:pPr>
                <a:defRPr/>
              </a:pPr>
              <a:t>‹#›</a:t>
            </a:fld>
            <a:endParaRPr lang="en-US" altLang="en-US" dirty="0"/>
          </a:p>
        </p:txBody>
      </p:sp>
    </p:spTree>
    <p:extLst>
      <p:ext uri="{BB962C8B-B14F-4D97-AF65-F5344CB8AC3E}">
        <p14:creationId xmlns:p14="http://schemas.microsoft.com/office/powerpoint/2010/main" val="1120689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624C082-E6BC-4897-A855-1A79386AD8FF}" type="datetimeFigureOut">
              <a:rPr lang="en-US" altLang="en-US"/>
              <a:pPr>
                <a:defRPr/>
              </a:pPr>
              <a:t>6/6/2019</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1F0E3231-3B31-4B67-938D-BEDBFF0419D5}" type="slidenum">
              <a:rPr lang="en-US" altLang="en-US"/>
              <a:pPr>
                <a:defRPr/>
              </a:pPr>
              <a:t>‹#›</a:t>
            </a:fld>
            <a:endParaRPr lang="en-US" altLang="en-US" dirty="0"/>
          </a:p>
        </p:txBody>
      </p:sp>
    </p:spTree>
    <p:extLst>
      <p:ext uri="{BB962C8B-B14F-4D97-AF65-F5344CB8AC3E}">
        <p14:creationId xmlns:p14="http://schemas.microsoft.com/office/powerpoint/2010/main" val="35540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C8A4F66F-8EC8-4436-BB33-172EB5C350C9}" type="datetimeFigureOut">
              <a:rPr lang="en-US" altLang="en-US"/>
              <a:pPr>
                <a:defRPr/>
              </a:pPr>
              <a:t>6/6/2019</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8AD00172-426D-46CA-9AAD-7F0EB7767594}" type="slidenum">
              <a:rPr lang="en-US" altLang="en-US"/>
              <a:pPr>
                <a:defRPr/>
              </a:pPr>
              <a:t>‹#›</a:t>
            </a:fld>
            <a:endParaRPr lang="en-US" altLang="en-US" dirty="0"/>
          </a:p>
        </p:txBody>
      </p:sp>
    </p:spTree>
    <p:extLst>
      <p:ext uri="{BB962C8B-B14F-4D97-AF65-F5344CB8AC3E}">
        <p14:creationId xmlns:p14="http://schemas.microsoft.com/office/powerpoint/2010/main" val="1469381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0C1289CD-CB1F-4293-89F9-2293411A97C9}" type="datetimeFigureOut">
              <a:rPr lang="en-US" altLang="en-US"/>
              <a:pPr>
                <a:defRPr/>
              </a:pPr>
              <a:t>6/6/2019</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A9B84188-1518-482D-8458-243F023D5EA0}" type="slidenum">
              <a:rPr lang="en-US" altLang="en-US"/>
              <a:pPr>
                <a:defRPr/>
              </a:pPr>
              <a:t>‹#›</a:t>
            </a:fld>
            <a:endParaRPr lang="en-US" altLang="en-US" dirty="0"/>
          </a:p>
        </p:txBody>
      </p:sp>
    </p:spTree>
    <p:extLst>
      <p:ext uri="{BB962C8B-B14F-4D97-AF65-F5344CB8AC3E}">
        <p14:creationId xmlns:p14="http://schemas.microsoft.com/office/powerpoint/2010/main" val="1788575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8B19997-E72B-4D55-84FA-FADB36EE6FD9}" type="datetimeFigureOut">
              <a:rPr lang="en-US" altLang="en-US"/>
              <a:pPr>
                <a:defRPr/>
              </a:pPr>
              <a:t>6/6/2019</a:t>
            </a:fld>
            <a:endParaRPr lang="en-US" altLang="en-US" dirty="0"/>
          </a:p>
        </p:txBody>
      </p:sp>
      <p:sp>
        <p:nvSpPr>
          <p:cNvPr id="8" name="Footer Placeholder 4"/>
          <p:cNvSpPr>
            <a:spLocks noGrp="1"/>
          </p:cNvSpPr>
          <p:nvPr>
            <p:ph type="ftr" sz="quarter" idx="11"/>
          </p:nvPr>
        </p:nvSpPr>
        <p:spPr/>
        <p:txBody>
          <a:bodyPr/>
          <a:lstStyle>
            <a:lvl1pPr>
              <a:defRPr/>
            </a:lvl1pPr>
          </a:lstStyle>
          <a:p>
            <a:pPr>
              <a:defRPr/>
            </a:pPr>
            <a:endParaRPr lang="en-US" altLang="en-US"/>
          </a:p>
        </p:txBody>
      </p:sp>
      <p:sp>
        <p:nvSpPr>
          <p:cNvPr id="9" name="Slide Number Placeholder 5"/>
          <p:cNvSpPr>
            <a:spLocks noGrp="1"/>
          </p:cNvSpPr>
          <p:nvPr>
            <p:ph type="sldNum" sz="quarter" idx="12"/>
          </p:nvPr>
        </p:nvSpPr>
        <p:spPr/>
        <p:txBody>
          <a:bodyPr/>
          <a:lstStyle>
            <a:lvl1pPr>
              <a:defRPr/>
            </a:lvl1pPr>
          </a:lstStyle>
          <a:p>
            <a:pPr>
              <a:defRPr/>
            </a:pPr>
            <a:fld id="{6184B0DA-DC04-4BB7-9745-083C8FE5C592}" type="slidenum">
              <a:rPr lang="en-US" altLang="en-US"/>
              <a:pPr>
                <a:defRPr/>
              </a:pPr>
              <a:t>‹#›</a:t>
            </a:fld>
            <a:endParaRPr lang="en-US" altLang="en-US" dirty="0"/>
          </a:p>
        </p:txBody>
      </p:sp>
    </p:spTree>
    <p:extLst>
      <p:ext uri="{BB962C8B-B14F-4D97-AF65-F5344CB8AC3E}">
        <p14:creationId xmlns:p14="http://schemas.microsoft.com/office/powerpoint/2010/main" val="340918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F424C58-452E-4941-B10E-6F92BB3AC579}" type="datetimeFigureOut">
              <a:rPr lang="en-US" altLang="en-US"/>
              <a:pPr>
                <a:defRPr/>
              </a:pPr>
              <a:t>6/6/2019</a:t>
            </a:fld>
            <a:endParaRPr lang="en-US" altLang="en-US" dirty="0"/>
          </a:p>
        </p:txBody>
      </p:sp>
      <p:sp>
        <p:nvSpPr>
          <p:cNvPr id="4" name="Footer Placeholder 4"/>
          <p:cNvSpPr>
            <a:spLocks noGrp="1"/>
          </p:cNvSpPr>
          <p:nvPr>
            <p:ph type="ftr" sz="quarter" idx="11"/>
          </p:nvPr>
        </p:nvSpPr>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defRPr/>
            </a:lvl1pPr>
          </a:lstStyle>
          <a:p>
            <a:pPr>
              <a:defRPr/>
            </a:pPr>
            <a:fld id="{51A48D54-2EA5-4D8D-AF5A-58E2B99B368E}" type="slidenum">
              <a:rPr lang="en-US" altLang="en-US"/>
              <a:pPr>
                <a:defRPr/>
              </a:pPr>
              <a:t>‹#›</a:t>
            </a:fld>
            <a:endParaRPr lang="en-US" altLang="en-US" dirty="0"/>
          </a:p>
        </p:txBody>
      </p:sp>
    </p:spTree>
    <p:extLst>
      <p:ext uri="{BB962C8B-B14F-4D97-AF65-F5344CB8AC3E}">
        <p14:creationId xmlns:p14="http://schemas.microsoft.com/office/powerpoint/2010/main" val="342896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2A156B8-A9B2-4490-B8CD-15DB0A66EE0A}" type="datetimeFigureOut">
              <a:rPr lang="en-US" altLang="en-US"/>
              <a:pPr>
                <a:defRPr/>
              </a:pPr>
              <a:t>6/6/2019</a:t>
            </a:fld>
            <a:endParaRPr lang="en-US" altLang="en-US" dirty="0"/>
          </a:p>
        </p:txBody>
      </p:sp>
      <p:sp>
        <p:nvSpPr>
          <p:cNvPr id="3" name="Footer Placeholder 4"/>
          <p:cNvSpPr>
            <a:spLocks noGrp="1"/>
          </p:cNvSpPr>
          <p:nvPr>
            <p:ph type="ftr" sz="quarter" idx="11"/>
          </p:nvPr>
        </p:nvSpPr>
        <p:spPr/>
        <p:txBody>
          <a:bodyPr/>
          <a:lstStyle>
            <a:lvl1pPr>
              <a:defRPr/>
            </a:lvl1pPr>
          </a:lstStyle>
          <a:p>
            <a:pPr>
              <a:defRPr/>
            </a:pPr>
            <a:endParaRPr lang="en-US" altLang="en-US"/>
          </a:p>
        </p:txBody>
      </p:sp>
      <p:sp>
        <p:nvSpPr>
          <p:cNvPr id="4" name="Slide Number Placeholder 5"/>
          <p:cNvSpPr>
            <a:spLocks noGrp="1"/>
          </p:cNvSpPr>
          <p:nvPr>
            <p:ph type="sldNum" sz="quarter" idx="12"/>
          </p:nvPr>
        </p:nvSpPr>
        <p:spPr/>
        <p:txBody>
          <a:bodyPr/>
          <a:lstStyle>
            <a:lvl1pPr>
              <a:defRPr/>
            </a:lvl1pPr>
          </a:lstStyle>
          <a:p>
            <a:pPr>
              <a:defRPr/>
            </a:pPr>
            <a:fld id="{AB7F77FE-2608-4847-9BCE-0F1B9EB536AA}" type="slidenum">
              <a:rPr lang="en-US" altLang="en-US"/>
              <a:pPr>
                <a:defRPr/>
              </a:pPr>
              <a:t>‹#›</a:t>
            </a:fld>
            <a:endParaRPr lang="en-US" altLang="en-US" dirty="0"/>
          </a:p>
        </p:txBody>
      </p:sp>
    </p:spTree>
    <p:extLst>
      <p:ext uri="{BB962C8B-B14F-4D97-AF65-F5344CB8AC3E}">
        <p14:creationId xmlns:p14="http://schemas.microsoft.com/office/powerpoint/2010/main" val="2237204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720F81E-0FCC-4853-B960-A1AA5BD68A08}" type="datetimeFigureOut">
              <a:rPr lang="en-US" altLang="en-US"/>
              <a:pPr>
                <a:defRPr/>
              </a:pPr>
              <a:t>6/6/2019</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2F7D38AF-D41A-47F9-90FA-5B7389FF2C6E}" type="slidenum">
              <a:rPr lang="en-US" altLang="en-US"/>
              <a:pPr>
                <a:defRPr/>
              </a:pPr>
              <a:t>‹#›</a:t>
            </a:fld>
            <a:endParaRPr lang="en-US" altLang="en-US" dirty="0"/>
          </a:p>
        </p:txBody>
      </p:sp>
    </p:spTree>
    <p:extLst>
      <p:ext uri="{BB962C8B-B14F-4D97-AF65-F5344CB8AC3E}">
        <p14:creationId xmlns:p14="http://schemas.microsoft.com/office/powerpoint/2010/main" val="20164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rtlCol="0">
            <a:normAutofit/>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pPr lvl="0"/>
            <a:endParaRPr lang="en-US" noProof="0" dirty="0"/>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BAD74B3-8802-4F78-8E29-FD34A3E643F1}" type="datetimeFigureOut">
              <a:rPr lang="en-US" altLang="en-US"/>
              <a:pPr>
                <a:defRPr/>
              </a:pPr>
              <a:t>6/6/2019</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39FB15EA-5661-4040-92B4-D6ED67B82A42}" type="slidenum">
              <a:rPr lang="en-US" altLang="en-US"/>
              <a:pPr>
                <a:defRPr/>
              </a:pPr>
              <a:t>‹#›</a:t>
            </a:fld>
            <a:endParaRPr lang="en-US" altLang="en-US" dirty="0"/>
          </a:p>
        </p:txBody>
      </p:sp>
    </p:spTree>
    <p:extLst>
      <p:ext uri="{BB962C8B-B14F-4D97-AF65-F5344CB8AC3E}">
        <p14:creationId xmlns:p14="http://schemas.microsoft.com/office/powerpoint/2010/main" val="2578120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17838" y="1752600"/>
            <a:ext cx="37855525"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3017838" y="8763000"/>
            <a:ext cx="37855525" cy="2088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3017838" y="30510163"/>
            <a:ext cx="9875837" cy="1752600"/>
          </a:xfrm>
          <a:prstGeom prst="rect">
            <a:avLst/>
          </a:prstGeom>
        </p:spPr>
        <p:txBody>
          <a:bodyPr vert="horz" wrap="square" lIns="91440" tIns="45720" rIns="91440" bIns="45720" numCol="1" anchor="ctr" anchorCtr="0" compatLnSpc="1">
            <a:prstTxWarp prst="textNoShape">
              <a:avLst/>
            </a:prstTxWarp>
          </a:bodyPr>
          <a:lstStyle>
            <a:lvl1pPr>
              <a:defRPr sz="4300">
                <a:solidFill>
                  <a:srgbClr val="898989"/>
                </a:solidFill>
              </a:defRPr>
            </a:lvl1pPr>
          </a:lstStyle>
          <a:p>
            <a:pPr>
              <a:defRPr/>
            </a:pPr>
            <a:fld id="{5BEE7C19-B054-4401-9D07-EE684B123E2A}" type="datetimeFigureOut">
              <a:rPr lang="en-US" altLang="en-US"/>
              <a:pPr>
                <a:defRPr/>
              </a:pPr>
              <a:t>6/6/2019</a:t>
            </a:fld>
            <a:endParaRPr lang="en-US" altLang="en-US" dirty="0"/>
          </a:p>
        </p:txBody>
      </p:sp>
      <p:sp>
        <p:nvSpPr>
          <p:cNvPr id="5" name="Footer Placeholder 4"/>
          <p:cNvSpPr>
            <a:spLocks noGrp="1"/>
          </p:cNvSpPr>
          <p:nvPr>
            <p:ph type="ftr" sz="quarter" idx="3"/>
          </p:nvPr>
        </p:nvSpPr>
        <p:spPr>
          <a:xfrm>
            <a:off x="14538325" y="30510163"/>
            <a:ext cx="14814550" cy="1752600"/>
          </a:xfrm>
          <a:prstGeom prst="rect">
            <a:avLst/>
          </a:prstGeom>
        </p:spPr>
        <p:txBody>
          <a:bodyPr vert="horz" wrap="square" lIns="91440" tIns="45720" rIns="91440" bIns="45720" numCol="1" anchor="ctr" anchorCtr="0" compatLnSpc="1">
            <a:prstTxWarp prst="textNoShape">
              <a:avLst/>
            </a:prstTxWarp>
          </a:bodyPr>
          <a:lstStyle>
            <a:lvl1pPr algn="ctr">
              <a:defRPr sz="4300" dirty="0">
                <a:solidFill>
                  <a:srgbClr val="898989"/>
                </a:solidFill>
              </a:defRPr>
            </a:lvl1pPr>
          </a:lstStyle>
          <a:p>
            <a:pPr>
              <a:defRPr/>
            </a:pPr>
            <a:endParaRPr lang="en-US" altLang="en-US"/>
          </a:p>
        </p:txBody>
      </p:sp>
      <p:sp>
        <p:nvSpPr>
          <p:cNvPr id="6" name="Slide Number Placeholder 5"/>
          <p:cNvSpPr>
            <a:spLocks noGrp="1"/>
          </p:cNvSpPr>
          <p:nvPr>
            <p:ph type="sldNum" sz="quarter" idx="4"/>
          </p:nvPr>
        </p:nvSpPr>
        <p:spPr>
          <a:xfrm>
            <a:off x="30997525" y="30510163"/>
            <a:ext cx="9875838" cy="1752600"/>
          </a:xfrm>
          <a:prstGeom prst="rect">
            <a:avLst/>
          </a:prstGeom>
        </p:spPr>
        <p:txBody>
          <a:bodyPr vert="horz" wrap="square" lIns="91440" tIns="45720" rIns="91440" bIns="45720" numCol="1" anchor="ctr" anchorCtr="0" compatLnSpc="1">
            <a:prstTxWarp prst="textNoShape">
              <a:avLst/>
            </a:prstTxWarp>
          </a:bodyPr>
          <a:lstStyle>
            <a:lvl1pPr algn="r">
              <a:defRPr sz="4300">
                <a:solidFill>
                  <a:srgbClr val="898989"/>
                </a:solidFill>
              </a:defRPr>
            </a:lvl1pPr>
          </a:lstStyle>
          <a:p>
            <a:pPr>
              <a:defRPr/>
            </a:pPr>
            <a:fld id="{41567808-F910-44C3-A703-E0F497BF114A}"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xStyles>
    <p:titleStyle>
      <a:lvl1pPr algn="l" defTabSz="3290888" rtl="0" eaLnBrk="0" fontAlgn="base" hangingPunct="0">
        <a:lnSpc>
          <a:spcPct val="90000"/>
        </a:lnSpc>
        <a:spcBef>
          <a:spcPct val="0"/>
        </a:spcBef>
        <a:spcAft>
          <a:spcPct val="0"/>
        </a:spcAft>
        <a:defRPr sz="15800" kern="1200">
          <a:solidFill>
            <a:schemeClr val="tx1"/>
          </a:solidFill>
          <a:latin typeface="+mj-lt"/>
          <a:ea typeface="+mj-ea"/>
          <a:cs typeface="+mj-cs"/>
        </a:defRPr>
      </a:lvl1pPr>
      <a:lvl2pPr algn="l" defTabSz="3290888" rtl="0" eaLnBrk="0" fontAlgn="base" hangingPunct="0">
        <a:lnSpc>
          <a:spcPct val="90000"/>
        </a:lnSpc>
        <a:spcBef>
          <a:spcPct val="0"/>
        </a:spcBef>
        <a:spcAft>
          <a:spcPct val="0"/>
        </a:spcAft>
        <a:defRPr sz="15800">
          <a:solidFill>
            <a:schemeClr val="tx1"/>
          </a:solidFill>
          <a:latin typeface="Calibri Light" panose="020F0302020204030204" pitchFamily="34" charset="0"/>
        </a:defRPr>
      </a:lvl2pPr>
      <a:lvl3pPr algn="l" defTabSz="3290888" rtl="0" eaLnBrk="0" fontAlgn="base" hangingPunct="0">
        <a:lnSpc>
          <a:spcPct val="90000"/>
        </a:lnSpc>
        <a:spcBef>
          <a:spcPct val="0"/>
        </a:spcBef>
        <a:spcAft>
          <a:spcPct val="0"/>
        </a:spcAft>
        <a:defRPr sz="15800">
          <a:solidFill>
            <a:schemeClr val="tx1"/>
          </a:solidFill>
          <a:latin typeface="Calibri Light" panose="020F0302020204030204" pitchFamily="34" charset="0"/>
        </a:defRPr>
      </a:lvl3pPr>
      <a:lvl4pPr algn="l" defTabSz="3290888" rtl="0" eaLnBrk="0" fontAlgn="base" hangingPunct="0">
        <a:lnSpc>
          <a:spcPct val="90000"/>
        </a:lnSpc>
        <a:spcBef>
          <a:spcPct val="0"/>
        </a:spcBef>
        <a:spcAft>
          <a:spcPct val="0"/>
        </a:spcAft>
        <a:defRPr sz="15800">
          <a:solidFill>
            <a:schemeClr val="tx1"/>
          </a:solidFill>
          <a:latin typeface="Calibri Light" panose="020F0302020204030204" pitchFamily="34" charset="0"/>
        </a:defRPr>
      </a:lvl4pPr>
      <a:lvl5pPr algn="l" defTabSz="3290888" rtl="0" eaLnBrk="0" fontAlgn="base" hangingPunct="0">
        <a:lnSpc>
          <a:spcPct val="90000"/>
        </a:lnSpc>
        <a:spcBef>
          <a:spcPct val="0"/>
        </a:spcBef>
        <a:spcAft>
          <a:spcPct val="0"/>
        </a:spcAft>
        <a:defRPr sz="15800">
          <a:solidFill>
            <a:schemeClr val="tx1"/>
          </a:solidFill>
          <a:latin typeface="Calibri Light" panose="020F0302020204030204" pitchFamily="34" charset="0"/>
        </a:defRPr>
      </a:lvl5pPr>
      <a:lvl6pPr marL="457200" algn="l" defTabSz="3290888" rtl="0" fontAlgn="base">
        <a:lnSpc>
          <a:spcPct val="90000"/>
        </a:lnSpc>
        <a:spcBef>
          <a:spcPct val="0"/>
        </a:spcBef>
        <a:spcAft>
          <a:spcPct val="0"/>
        </a:spcAft>
        <a:defRPr sz="15800">
          <a:solidFill>
            <a:schemeClr val="tx1"/>
          </a:solidFill>
          <a:latin typeface="Calibri Light" panose="020F0302020204030204" pitchFamily="34" charset="0"/>
        </a:defRPr>
      </a:lvl6pPr>
      <a:lvl7pPr marL="914400" algn="l" defTabSz="3290888" rtl="0" fontAlgn="base">
        <a:lnSpc>
          <a:spcPct val="90000"/>
        </a:lnSpc>
        <a:spcBef>
          <a:spcPct val="0"/>
        </a:spcBef>
        <a:spcAft>
          <a:spcPct val="0"/>
        </a:spcAft>
        <a:defRPr sz="15800">
          <a:solidFill>
            <a:schemeClr val="tx1"/>
          </a:solidFill>
          <a:latin typeface="Calibri Light" panose="020F0302020204030204" pitchFamily="34" charset="0"/>
        </a:defRPr>
      </a:lvl7pPr>
      <a:lvl8pPr marL="1371600" algn="l" defTabSz="3290888" rtl="0" fontAlgn="base">
        <a:lnSpc>
          <a:spcPct val="90000"/>
        </a:lnSpc>
        <a:spcBef>
          <a:spcPct val="0"/>
        </a:spcBef>
        <a:spcAft>
          <a:spcPct val="0"/>
        </a:spcAft>
        <a:defRPr sz="15800">
          <a:solidFill>
            <a:schemeClr val="tx1"/>
          </a:solidFill>
          <a:latin typeface="Calibri Light" panose="020F0302020204030204" pitchFamily="34" charset="0"/>
        </a:defRPr>
      </a:lvl8pPr>
      <a:lvl9pPr marL="1828800" algn="l" defTabSz="3290888" rtl="0" fontAlgn="base">
        <a:lnSpc>
          <a:spcPct val="90000"/>
        </a:lnSpc>
        <a:spcBef>
          <a:spcPct val="0"/>
        </a:spcBef>
        <a:spcAft>
          <a:spcPct val="0"/>
        </a:spcAft>
        <a:defRPr sz="15800">
          <a:solidFill>
            <a:schemeClr val="tx1"/>
          </a:solidFill>
          <a:latin typeface="Calibri Light" panose="020F0302020204030204" pitchFamily="34" charset="0"/>
        </a:defRPr>
      </a:lvl9pPr>
    </p:titleStyle>
    <p:bodyStyle>
      <a:lvl1pPr marL="822325" indent="-822325" algn="l" defTabSz="3290888" rtl="0" eaLnBrk="0" fontAlgn="base" hangingPunct="0">
        <a:lnSpc>
          <a:spcPct val="90000"/>
        </a:lnSpc>
        <a:spcBef>
          <a:spcPts val="3600"/>
        </a:spcBef>
        <a:spcAft>
          <a:spcPct val="0"/>
        </a:spcAft>
        <a:buFont typeface="Arial" panose="020B0604020202020204" pitchFamily="34" charset="0"/>
        <a:buChar char="•"/>
        <a:defRPr sz="10000" kern="1200">
          <a:solidFill>
            <a:schemeClr val="tx1"/>
          </a:solidFill>
          <a:latin typeface="+mn-lt"/>
          <a:ea typeface="+mn-ea"/>
          <a:cs typeface="+mn-cs"/>
        </a:defRPr>
      </a:lvl1pPr>
      <a:lvl2pPr marL="2468563" indent="-822325" algn="l" defTabSz="3290888" rtl="0" eaLnBrk="0" fontAlgn="base" hangingPunct="0">
        <a:lnSpc>
          <a:spcPct val="90000"/>
        </a:lnSpc>
        <a:spcBef>
          <a:spcPts val="1800"/>
        </a:spcBef>
        <a:spcAft>
          <a:spcPct val="0"/>
        </a:spcAft>
        <a:buFont typeface="Arial" panose="020B0604020202020204" pitchFamily="34" charset="0"/>
        <a:buChar char="•"/>
        <a:defRPr sz="8600" kern="1200">
          <a:solidFill>
            <a:schemeClr val="tx1"/>
          </a:solidFill>
          <a:latin typeface="+mn-lt"/>
          <a:ea typeface="+mn-ea"/>
          <a:cs typeface="+mn-cs"/>
        </a:defRPr>
      </a:lvl2pPr>
      <a:lvl3pPr marL="4114800" indent="-822325" algn="l" defTabSz="3290888" rtl="0" eaLnBrk="0" fontAlgn="base" hangingPunct="0">
        <a:lnSpc>
          <a:spcPct val="90000"/>
        </a:lnSpc>
        <a:spcBef>
          <a:spcPts val="1800"/>
        </a:spcBef>
        <a:spcAft>
          <a:spcPct val="0"/>
        </a:spcAft>
        <a:buFont typeface="Arial" panose="020B0604020202020204" pitchFamily="34" charset="0"/>
        <a:buChar char="•"/>
        <a:defRPr sz="7200" kern="1200">
          <a:solidFill>
            <a:schemeClr val="tx1"/>
          </a:solidFill>
          <a:latin typeface="+mn-lt"/>
          <a:ea typeface="+mn-ea"/>
          <a:cs typeface="+mn-cs"/>
        </a:defRPr>
      </a:lvl3pPr>
      <a:lvl4pPr marL="5759450" indent="-822325" algn="l" defTabSz="3290888" rtl="0" eaLnBrk="0" fontAlgn="base" hangingPunct="0">
        <a:lnSpc>
          <a:spcPct val="90000"/>
        </a:lnSpc>
        <a:spcBef>
          <a:spcPts val="1800"/>
        </a:spcBef>
        <a:spcAft>
          <a:spcPct val="0"/>
        </a:spcAft>
        <a:buFont typeface="Arial" panose="020B0604020202020204" pitchFamily="34" charset="0"/>
        <a:buChar char="•"/>
        <a:defRPr sz="6400" kern="1200">
          <a:solidFill>
            <a:schemeClr val="tx1"/>
          </a:solidFill>
          <a:latin typeface="+mn-lt"/>
          <a:ea typeface="+mn-ea"/>
          <a:cs typeface="+mn-cs"/>
        </a:defRPr>
      </a:lvl4pPr>
      <a:lvl5pPr marL="7405688" indent="-822325" algn="l" defTabSz="3290888" rtl="0" eaLnBrk="0" fontAlgn="base" hangingPunct="0">
        <a:lnSpc>
          <a:spcPct val="90000"/>
        </a:lnSpc>
        <a:spcBef>
          <a:spcPts val="1800"/>
        </a:spcBef>
        <a:spcAft>
          <a:spcPct val="0"/>
        </a:spcAft>
        <a:buFont typeface="Arial" panose="020B0604020202020204" pitchFamily="34" charset="0"/>
        <a:buChar char="•"/>
        <a:defRPr sz="640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 name="Rectangle 16"/>
          <p:cNvSpPr>
            <a:spLocks noChangeArrowheads="1"/>
          </p:cNvSpPr>
          <p:nvPr/>
        </p:nvSpPr>
        <p:spPr bwMode="auto">
          <a:xfrm>
            <a:off x="484188" y="6400800"/>
            <a:ext cx="13689012" cy="25784651"/>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412016" tIns="206008" rIns="412016" bIns="206008">
            <a:spAutoFit/>
          </a:bodyPr>
          <a:lstStyle>
            <a:lvl1pPr defTabSz="4805363" eaLnBrk="0" hangingPunct="0">
              <a:defRPr sz="3400">
                <a:solidFill>
                  <a:schemeClr val="tx1"/>
                </a:solidFill>
                <a:latin typeface="Tahoma" pitchFamily="34" charset="0"/>
                <a:ea typeface="ＭＳ Ｐゴシック" pitchFamily="34" charset="-128"/>
              </a:defRPr>
            </a:lvl1pPr>
            <a:lvl2pPr defTabSz="4805363" eaLnBrk="0" hangingPunct="0">
              <a:defRPr sz="3400">
                <a:solidFill>
                  <a:schemeClr val="tx1"/>
                </a:solidFill>
                <a:latin typeface="Tahoma" pitchFamily="34" charset="0"/>
                <a:ea typeface="ＭＳ Ｐゴシック" pitchFamily="34" charset="-128"/>
              </a:defRPr>
            </a:lvl2pPr>
            <a:lvl3pPr marL="1143000" indent="-228600" defTabSz="4805363" eaLnBrk="0" hangingPunct="0">
              <a:defRPr sz="3400">
                <a:solidFill>
                  <a:schemeClr val="tx1"/>
                </a:solidFill>
                <a:latin typeface="Tahoma" pitchFamily="34" charset="0"/>
                <a:ea typeface="ＭＳ Ｐゴシック" pitchFamily="34" charset="-128"/>
              </a:defRPr>
            </a:lvl3pPr>
            <a:lvl4pPr marL="1600200" indent="-228600" defTabSz="4805363" eaLnBrk="0" hangingPunct="0">
              <a:defRPr sz="3400">
                <a:solidFill>
                  <a:schemeClr val="tx1"/>
                </a:solidFill>
                <a:latin typeface="Tahoma" pitchFamily="34" charset="0"/>
                <a:ea typeface="ＭＳ Ｐゴシック" pitchFamily="34" charset="-128"/>
              </a:defRPr>
            </a:lvl4pPr>
            <a:lvl5pPr marL="2057400" indent="-228600" defTabSz="4805363" eaLnBrk="0" hangingPunct="0">
              <a:defRPr sz="3400">
                <a:solidFill>
                  <a:schemeClr val="tx1"/>
                </a:solidFill>
                <a:latin typeface="Tahoma" pitchFamily="34" charset="0"/>
                <a:ea typeface="ＭＳ Ｐゴシック" pitchFamily="34" charset="-128"/>
              </a:defRPr>
            </a:lvl5pPr>
            <a:lvl6pPr marL="2514600" indent="-228600" defTabSz="4805363" eaLnBrk="0" fontAlgn="base" hangingPunct="0">
              <a:spcBef>
                <a:spcPct val="0"/>
              </a:spcBef>
              <a:spcAft>
                <a:spcPct val="0"/>
              </a:spcAft>
              <a:defRPr sz="3400">
                <a:solidFill>
                  <a:schemeClr val="tx1"/>
                </a:solidFill>
                <a:latin typeface="Tahoma" pitchFamily="34" charset="0"/>
                <a:ea typeface="ＭＳ Ｐゴシック" pitchFamily="34" charset="-128"/>
              </a:defRPr>
            </a:lvl6pPr>
            <a:lvl7pPr marL="2971800" indent="-228600" defTabSz="4805363" eaLnBrk="0" fontAlgn="base" hangingPunct="0">
              <a:spcBef>
                <a:spcPct val="0"/>
              </a:spcBef>
              <a:spcAft>
                <a:spcPct val="0"/>
              </a:spcAft>
              <a:defRPr sz="3400">
                <a:solidFill>
                  <a:schemeClr val="tx1"/>
                </a:solidFill>
                <a:latin typeface="Tahoma" pitchFamily="34" charset="0"/>
                <a:ea typeface="ＭＳ Ｐゴシック" pitchFamily="34" charset="-128"/>
              </a:defRPr>
            </a:lvl7pPr>
            <a:lvl8pPr marL="3429000" indent="-228600" defTabSz="4805363" eaLnBrk="0" fontAlgn="base" hangingPunct="0">
              <a:spcBef>
                <a:spcPct val="0"/>
              </a:spcBef>
              <a:spcAft>
                <a:spcPct val="0"/>
              </a:spcAft>
              <a:defRPr sz="3400">
                <a:solidFill>
                  <a:schemeClr val="tx1"/>
                </a:solidFill>
                <a:latin typeface="Tahoma" pitchFamily="34" charset="0"/>
                <a:ea typeface="ＭＳ Ｐゴシック" pitchFamily="34" charset="-128"/>
              </a:defRPr>
            </a:lvl8pPr>
            <a:lvl9pPr marL="3886200" indent="-228600" defTabSz="4805363" eaLnBrk="0" fontAlgn="base" hangingPunct="0">
              <a:spcBef>
                <a:spcPct val="0"/>
              </a:spcBef>
              <a:spcAft>
                <a:spcPct val="0"/>
              </a:spcAft>
              <a:defRPr sz="3400">
                <a:solidFill>
                  <a:schemeClr val="tx1"/>
                </a:solidFill>
                <a:latin typeface="Tahoma" pitchFamily="34" charset="0"/>
                <a:ea typeface="ＭＳ Ｐゴシック" pitchFamily="34" charset="-128"/>
              </a:defRPr>
            </a:lvl9pPr>
          </a:lstStyle>
          <a:p>
            <a:pPr marL="0" lvl="1" indent="0">
              <a:spcBef>
                <a:spcPts val="3000"/>
              </a:spcBef>
              <a:spcAft>
                <a:spcPts val="1800"/>
              </a:spcAft>
              <a:defRPr/>
            </a:pPr>
            <a:r>
              <a:rPr lang="en-US" altLang="en-US" sz="5400" dirty="0">
                <a:latin typeface="Lato Heavy" panose="020F0502020204030203" pitchFamily="34" charset="0"/>
                <a:ea typeface="Lato Heavy" panose="020F0502020204030203" pitchFamily="34" charset="0"/>
                <a:cs typeface="Lato Heavy" panose="020F0502020204030203" pitchFamily="34" charset="0"/>
              </a:rPr>
              <a:t>Background</a:t>
            </a:r>
            <a:endParaRPr lang="en-US" sz="5400" dirty="0">
              <a:latin typeface="Lato Heavy" panose="020F0502020204030203" pitchFamily="34" charset="0"/>
              <a:ea typeface="Lato Heavy" panose="020F0502020204030203" pitchFamily="34" charset="0"/>
              <a:cs typeface="Lato Heavy" panose="020F0502020204030203" pitchFamily="34" charset="0"/>
            </a:endParaRPr>
          </a:p>
          <a:p>
            <a:pPr marL="457200" lvl="1" indent="-457200">
              <a:lnSpc>
                <a:spcPct val="105000"/>
              </a:lnSpc>
              <a:spcBef>
                <a:spcPts val="600"/>
              </a:spcBef>
              <a:buFont typeface="Arial" panose="020B0604020202020204" pitchFamily="34" charset="0"/>
              <a:buChar char="•"/>
              <a:defRPr/>
            </a:pPr>
            <a:r>
              <a:rPr lang="en-US" sz="3600" dirty="0">
                <a:latin typeface="Lato" panose="020B0604020202020204" charset="0"/>
              </a:rPr>
              <a:t>Children with cerebral palsy (CP) commonly have a speech-motor disorder (</a:t>
            </a:r>
            <a:r>
              <a:rPr lang="en-US" sz="3600" i="1" dirty="0">
                <a:latin typeface="Lato" panose="020B0604020202020204" charset="0"/>
              </a:rPr>
              <a:t>dysarthria</a:t>
            </a:r>
            <a:r>
              <a:rPr lang="en-US" sz="3600" dirty="0">
                <a:latin typeface="Lato" panose="020B0604020202020204" charset="0"/>
              </a:rPr>
              <a:t>) with speech-subsystem impairments that can be observed and described. </a:t>
            </a:r>
          </a:p>
          <a:p>
            <a:pPr marL="457200" lvl="1" indent="-457200">
              <a:lnSpc>
                <a:spcPct val="105000"/>
              </a:lnSpc>
              <a:spcBef>
                <a:spcPts val="600"/>
              </a:spcBef>
              <a:buFont typeface="Arial" panose="020B0604020202020204" pitchFamily="34" charset="0"/>
              <a:buChar char="•"/>
              <a:defRPr/>
            </a:pPr>
            <a:r>
              <a:rPr lang="en-US" sz="3600" dirty="0">
                <a:latin typeface="Lato" panose="020B0604020202020204" charset="0"/>
              </a:rPr>
              <a:t>But this kind of subsystem description does not reveal how </a:t>
            </a:r>
            <a:r>
              <a:rPr lang="en-US" sz="3600" i="1" dirty="0">
                <a:latin typeface="Lato" panose="020B0604020202020204" charset="0"/>
              </a:rPr>
              <a:t>functional</a:t>
            </a:r>
            <a:r>
              <a:rPr lang="en-US" sz="3600" dirty="0">
                <a:latin typeface="Lato" panose="020B0604020202020204" charset="0"/>
              </a:rPr>
              <a:t> a child’s speech is for communication. </a:t>
            </a:r>
          </a:p>
          <a:p>
            <a:pPr marL="457200" lvl="1" indent="-457200">
              <a:lnSpc>
                <a:spcPct val="105000"/>
              </a:lnSpc>
              <a:spcBef>
                <a:spcPts val="600"/>
              </a:spcBef>
              <a:buClr>
                <a:schemeClr val="tx1"/>
              </a:buClr>
              <a:buFont typeface="Arial" panose="020B0604020202020204" pitchFamily="34" charset="0"/>
              <a:buChar char="•"/>
              <a:defRPr/>
            </a:pPr>
            <a:r>
              <a:rPr lang="en-US" sz="3600" i="1" dirty="0">
                <a:latin typeface="Lato" panose="020B0604020202020204" charset="0"/>
              </a:rPr>
              <a:t>Intelligibility</a:t>
            </a:r>
            <a:r>
              <a:rPr lang="en-US" sz="3600" dirty="0">
                <a:latin typeface="Lato" panose="020B0604020202020204" charset="0"/>
              </a:rPr>
              <a:t> measures the degree to which a listener can recover a speaker’s intended message, so it provides a practical measure of speech communication. </a:t>
            </a:r>
          </a:p>
          <a:p>
            <a:pPr marL="0" lvl="1" indent="0">
              <a:spcBef>
                <a:spcPts val="1200"/>
              </a:spcBef>
              <a:spcAft>
                <a:spcPts val="600"/>
              </a:spcAft>
              <a:defRPr/>
            </a:pPr>
            <a:r>
              <a:rPr lang="en-US" sz="4400" dirty="0">
                <a:latin typeface="Lato Heavy" panose="020F0502020204030203" pitchFamily="34" charset="0"/>
                <a:ea typeface="Lato Heavy" panose="020F0502020204030203" pitchFamily="34" charset="0"/>
                <a:cs typeface="Lato Heavy" panose="020F0502020204030203" pitchFamily="34" charset="0"/>
              </a:rPr>
              <a:t>Current study</a:t>
            </a:r>
          </a:p>
          <a:p>
            <a:pPr marL="457200" lvl="1" indent="-457200">
              <a:lnSpc>
                <a:spcPct val="105000"/>
              </a:lnSpc>
              <a:spcBef>
                <a:spcPts val="600"/>
              </a:spcBef>
              <a:buFont typeface="Arial" panose="020B0604020202020204" pitchFamily="34" charset="0"/>
              <a:buChar char="•"/>
              <a:defRPr/>
            </a:pPr>
            <a:r>
              <a:rPr lang="en-US" sz="3600" dirty="0"/>
              <a:t>How does intelligibility in connected speech develop in children with CP from age 2 to age 8?</a:t>
            </a:r>
          </a:p>
          <a:p>
            <a:pPr marL="457200" lvl="1" indent="-457200">
              <a:lnSpc>
                <a:spcPct val="105000"/>
              </a:lnSpc>
              <a:spcBef>
                <a:spcPts val="600"/>
              </a:spcBef>
              <a:buFont typeface="Arial" panose="020B0604020202020204" pitchFamily="34" charset="0"/>
              <a:buChar char="•"/>
              <a:defRPr/>
            </a:pPr>
            <a:r>
              <a:rPr lang="en-US" sz="3600" dirty="0"/>
              <a:t>How does language ability at age 4 differentiate children’s growth trajectories?</a:t>
            </a:r>
            <a:endParaRPr lang="en-US" sz="3600" dirty="0">
              <a:solidFill>
                <a:schemeClr val="accent4">
                  <a:lumMod val="75000"/>
                </a:schemeClr>
              </a:solidFill>
              <a:latin typeface="Lato Medium" panose="020F0502020204030203" pitchFamily="34" charset="0"/>
              <a:ea typeface="Lato Medium" panose="020F0502020204030203" pitchFamily="34" charset="0"/>
              <a:cs typeface="Lato Medium" panose="020F0502020204030203" pitchFamily="34" charset="0"/>
            </a:endParaRPr>
          </a:p>
          <a:p>
            <a:pPr marL="0" lvl="1" indent="0">
              <a:spcBef>
                <a:spcPts val="3000"/>
              </a:spcBef>
              <a:spcAft>
                <a:spcPts val="1800"/>
              </a:spcAft>
              <a:defRPr/>
            </a:pPr>
            <a:r>
              <a:rPr lang="en-US" sz="5400" dirty="0">
                <a:latin typeface="Lato Heavy" panose="020F0502020204030203" pitchFamily="34" charset="0"/>
                <a:ea typeface="Lato Heavy" panose="020F0502020204030203" pitchFamily="34" charset="0"/>
                <a:cs typeface="Lato Heavy" panose="020F0502020204030203" pitchFamily="34" charset="0"/>
              </a:rPr>
              <a:t>Method</a:t>
            </a:r>
          </a:p>
          <a:p>
            <a:pPr marL="0" lvl="1" indent="0">
              <a:spcBef>
                <a:spcPts val="1200"/>
              </a:spcBef>
              <a:spcAft>
                <a:spcPts val="600"/>
              </a:spcAft>
              <a:defRPr/>
            </a:pPr>
            <a:r>
              <a:rPr lang="en-US" altLang="en-US" sz="4400" dirty="0">
                <a:latin typeface="Lato Heavy" panose="020F0502020204030203" pitchFamily="34" charset="0"/>
                <a:ea typeface="Lato Heavy" panose="020F0502020204030203" pitchFamily="34" charset="0"/>
                <a:cs typeface="Lato Heavy" panose="020F0502020204030203" pitchFamily="34" charset="0"/>
              </a:rPr>
              <a:t>Participants</a:t>
            </a:r>
            <a:endParaRPr lang="en-US" sz="5400" dirty="0">
              <a:latin typeface="Lato Heavy" panose="020F0502020204030203" pitchFamily="34" charset="0"/>
              <a:ea typeface="Lato Heavy" panose="020F0502020204030203" pitchFamily="34" charset="0"/>
              <a:cs typeface="Lato Heavy" panose="020F0502020204030203" pitchFamily="34" charset="0"/>
            </a:endParaRP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Data were collected as part of an ongoing longitudinal study.</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Participants ranged in age from 24 to 96 months-old, averaging 7.9 visits per child (SD: 2.3, range: 2–12).</a:t>
            </a:r>
          </a:p>
          <a:p>
            <a:pPr marL="457200" lvl="1" indent="-457200">
              <a:lnSpc>
                <a:spcPct val="105000"/>
              </a:lnSpc>
              <a:spcBef>
                <a:spcPts val="600"/>
              </a:spcBef>
              <a:buFont typeface="Arial" panose="020B0604020202020204" pitchFamily="34" charset="0"/>
              <a:buChar char="•"/>
              <a:defRPr/>
            </a:pPr>
            <a:r>
              <a:rPr lang="en-US" sz="3600" dirty="0"/>
              <a:t>Children were classified into three speech-language profiles using data from their 48-month visit (or the earliest visit after 48 months)</a:t>
            </a: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0" lvl="1" indent="0">
              <a:spcBef>
                <a:spcPts val="600"/>
              </a:spcBef>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0" lvl="1" indent="0">
              <a:spcBef>
                <a:spcPts val="1200"/>
              </a:spcBef>
              <a:spcAft>
                <a:spcPts val="600"/>
              </a:spcAft>
              <a:defRPr/>
            </a:pPr>
            <a:endParaRPr lang="en-US" altLang="en-US" sz="4400" dirty="0">
              <a:latin typeface="Lato Heavy" panose="020F0502020204030203" pitchFamily="34" charset="0"/>
              <a:ea typeface="Lato Heavy" panose="020F0502020204030203" pitchFamily="34" charset="0"/>
              <a:cs typeface="Lato Heavy" panose="020F0502020204030203" pitchFamily="34" charset="0"/>
            </a:endParaRPr>
          </a:p>
          <a:p>
            <a:pPr marL="0" lvl="1" indent="0">
              <a:spcBef>
                <a:spcPts val="1200"/>
              </a:spcBef>
              <a:spcAft>
                <a:spcPts val="600"/>
              </a:spcAft>
              <a:defRPr/>
            </a:pPr>
            <a:r>
              <a:rPr lang="en-US" altLang="en-US" sz="4400" dirty="0">
                <a:latin typeface="Lato Heavy" panose="020F0502020204030203" pitchFamily="34" charset="0"/>
                <a:ea typeface="Lato Heavy" panose="020F0502020204030203" pitchFamily="34" charset="0"/>
                <a:cs typeface="Lato Heavy" panose="020F0502020204030203" pitchFamily="34" charset="0"/>
              </a:rPr>
              <a:t>Intelligibility measure</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Children repeated 2-7-word sentences.</a:t>
            </a:r>
          </a:p>
          <a:p>
            <a:pPr marL="457200" lvl="1" indent="-457200">
              <a:lnSpc>
                <a:spcPct val="105000"/>
              </a:lnSpc>
              <a:spcBef>
                <a:spcPts val="600"/>
              </a:spcBef>
              <a:buFont typeface="Arial" panose="020B0604020202020204" pitchFamily="34" charset="0"/>
              <a:buChar char="•"/>
              <a:defRPr/>
            </a:pPr>
            <a:r>
              <a:rPr lang="en-US" sz="3600" dirty="0"/>
              <a:t>Untrained listeners transcribed children’s utterances; they were played the productions and instructed to type out the words the child said. </a:t>
            </a:r>
          </a:p>
          <a:p>
            <a:pPr marL="457200" lvl="1" indent="-457200">
              <a:lnSpc>
                <a:spcPct val="105000"/>
              </a:lnSpc>
              <a:spcBef>
                <a:spcPts val="600"/>
              </a:spcBef>
              <a:buFont typeface="Arial" panose="020B0604020202020204" pitchFamily="34" charset="0"/>
              <a:buChar char="•"/>
              <a:defRPr/>
            </a:pPr>
            <a:r>
              <a:rPr lang="en-US" sz="3600" dirty="0"/>
              <a:t>Every child’s visit had transcriptions by two listeners. </a:t>
            </a:r>
          </a:p>
          <a:p>
            <a:pPr marL="457200" lvl="1" indent="-457200">
              <a:lnSpc>
                <a:spcPct val="105000"/>
              </a:lnSpc>
              <a:spcBef>
                <a:spcPts val="600"/>
              </a:spcBef>
              <a:buFont typeface="Arial" panose="020B0604020202020204" pitchFamily="34" charset="0"/>
              <a:buChar char="•"/>
              <a:defRPr/>
            </a:pPr>
            <a:r>
              <a:rPr lang="en-US" sz="3600" dirty="0"/>
              <a:t>Each listener only heard the productions from a single visit. </a:t>
            </a:r>
          </a:p>
          <a:p>
            <a:pPr marL="457200" lvl="1" indent="-457200">
              <a:lnSpc>
                <a:spcPct val="105000"/>
              </a:lnSpc>
              <a:spcBef>
                <a:spcPts val="600"/>
              </a:spcBef>
              <a:buFont typeface="Arial" panose="020B0604020202020204" pitchFamily="34" charset="0"/>
              <a:buChar char="•"/>
              <a:defRPr/>
            </a:pPr>
            <a:r>
              <a:rPr lang="en-US" sz="3600" dirty="0"/>
              <a:t>A child’s intelligibility for a visit was the percentage of words correctly identified by listeners.</a:t>
            </a:r>
          </a:p>
        </p:txBody>
      </p:sp>
      <p:graphicFrame>
        <p:nvGraphicFramePr>
          <p:cNvPr id="3" name="Table 2">
            <a:extLst>
              <a:ext uri="{FF2B5EF4-FFF2-40B4-BE49-F238E27FC236}">
                <a16:creationId xmlns:a16="http://schemas.microsoft.com/office/drawing/2014/main" id="{7A34B3A9-1662-4A45-8554-7D48BEA91F28}"/>
              </a:ext>
            </a:extLst>
          </p:cNvPr>
          <p:cNvGraphicFramePr>
            <a:graphicFrameLocks noGrp="1"/>
          </p:cNvGraphicFramePr>
          <p:nvPr>
            <p:extLst>
              <p:ext uri="{D42A27DB-BD31-4B8C-83A1-F6EECF244321}">
                <p14:modId xmlns:p14="http://schemas.microsoft.com/office/powerpoint/2010/main" val="2104178542"/>
              </p:ext>
            </p:extLst>
          </p:nvPr>
        </p:nvGraphicFramePr>
        <p:xfrm>
          <a:off x="1213570" y="22156356"/>
          <a:ext cx="11918725" cy="3523044"/>
        </p:xfrm>
        <a:graphic>
          <a:graphicData uri="http://schemas.openxmlformats.org/drawingml/2006/table">
            <a:tbl>
              <a:tblPr firstRow="1">
                <a:tableStyleId>{9D7B26C5-4107-4FEC-AEDC-1716B250A1EF}</a:tableStyleId>
              </a:tblPr>
              <a:tblGrid>
                <a:gridCol w="4272830">
                  <a:extLst>
                    <a:ext uri="{9D8B030D-6E8A-4147-A177-3AD203B41FA5}">
                      <a16:colId xmlns:a16="http://schemas.microsoft.com/office/drawing/2014/main" val="823093998"/>
                    </a:ext>
                  </a:extLst>
                </a:gridCol>
                <a:gridCol w="1676400">
                  <a:extLst>
                    <a:ext uri="{9D8B030D-6E8A-4147-A177-3AD203B41FA5}">
                      <a16:colId xmlns:a16="http://schemas.microsoft.com/office/drawing/2014/main" val="1068939833"/>
                    </a:ext>
                  </a:extLst>
                </a:gridCol>
                <a:gridCol w="3015180">
                  <a:extLst>
                    <a:ext uri="{9D8B030D-6E8A-4147-A177-3AD203B41FA5}">
                      <a16:colId xmlns:a16="http://schemas.microsoft.com/office/drawing/2014/main" val="1069391814"/>
                    </a:ext>
                  </a:extLst>
                </a:gridCol>
                <a:gridCol w="2954315">
                  <a:extLst>
                    <a:ext uri="{9D8B030D-6E8A-4147-A177-3AD203B41FA5}">
                      <a16:colId xmlns:a16="http://schemas.microsoft.com/office/drawing/2014/main" val="2853071007"/>
                    </a:ext>
                  </a:extLst>
                </a:gridCol>
              </a:tblGrid>
              <a:tr h="1755708">
                <a:tc>
                  <a:txBody>
                    <a:bodyPr/>
                    <a:lstStyle/>
                    <a:p>
                      <a:endParaRPr lang="en-US" sz="2800" dirty="0">
                        <a:latin typeface="Lato" panose="020F0502020204030203" pitchFamily="34" charset="0"/>
                        <a:ea typeface="Lato" panose="020F0502020204030203" pitchFamily="34" charset="0"/>
                        <a:cs typeface="Lato" panose="020F0502020204030203" pitchFamily="34" charset="0"/>
                      </a:endParaRPr>
                    </a:p>
                  </a:txBody>
                  <a:tcPr marL="0" marR="0" marT="0" marB="0" anchor="b"/>
                </a:tc>
                <a:tc>
                  <a:txBody>
                    <a:bodyPr/>
                    <a:lstStyle/>
                    <a:p>
                      <a:pPr algn="ctr"/>
                      <a:r>
                        <a:rPr lang="en-US" sz="2800" b="0" dirty="0">
                          <a:latin typeface="Lato Heavy" panose="020F0502020204030203" pitchFamily="34" charset="0"/>
                          <a:ea typeface="Lato Heavy" panose="020F0502020204030203" pitchFamily="34" charset="0"/>
                          <a:cs typeface="Lato Heavy" panose="020F0502020204030203" pitchFamily="34" charset="0"/>
                        </a:rPr>
                        <a:t>No dysarthria</a:t>
                      </a:r>
                      <a:br>
                        <a:rPr lang="en-US" sz="2800" b="0" dirty="0">
                          <a:latin typeface="Lato Heavy" panose="020F0502020204030203" pitchFamily="34" charset="0"/>
                          <a:ea typeface="Lato Heavy" panose="020F0502020204030203" pitchFamily="34" charset="0"/>
                          <a:cs typeface="Lato Heavy" panose="020F0502020204030203" pitchFamily="34" charset="0"/>
                        </a:rPr>
                      </a:br>
                      <a:r>
                        <a:rPr lang="en-US" sz="2800" b="0" dirty="0">
                          <a:latin typeface="Lato Heavy" panose="020F0502020204030203" pitchFamily="34" charset="0"/>
                          <a:ea typeface="Lato Heavy" panose="020F0502020204030203" pitchFamily="34" charset="0"/>
                          <a:cs typeface="Lato Heavy" panose="020F0502020204030203" pitchFamily="34" charset="0"/>
                        </a:rPr>
                        <a:t>(n = 22)</a:t>
                      </a:r>
                    </a:p>
                  </a:txBody>
                  <a:tcPr marL="0" marR="0" marT="0" marB="0" anchor="b"/>
                </a:tc>
                <a:tc>
                  <a:txBody>
                    <a:bodyPr/>
                    <a:lstStyle/>
                    <a:p>
                      <a:pPr algn="ctr"/>
                      <a:r>
                        <a:rPr lang="en-US" sz="2800" b="0" dirty="0">
                          <a:latin typeface="Lato Heavy" panose="020F0502020204030203" pitchFamily="34" charset="0"/>
                          <a:ea typeface="Lato Heavy" panose="020F0502020204030203" pitchFamily="34" charset="0"/>
                          <a:cs typeface="Lato Heavy" panose="020F0502020204030203" pitchFamily="34" charset="0"/>
                        </a:rPr>
                        <a:t>Dysarthria with typical language comprehension</a:t>
                      </a:r>
                      <a:br>
                        <a:rPr lang="en-US" sz="2800" b="0" dirty="0">
                          <a:latin typeface="Lato Heavy" panose="020F0502020204030203" pitchFamily="34" charset="0"/>
                          <a:ea typeface="Lato Heavy" panose="020F0502020204030203" pitchFamily="34" charset="0"/>
                          <a:cs typeface="Lato Heavy" panose="020F0502020204030203" pitchFamily="34" charset="0"/>
                        </a:rPr>
                      </a:br>
                      <a:r>
                        <a:rPr lang="en-US" sz="2800" b="0" dirty="0">
                          <a:latin typeface="Lato Heavy" panose="020F0502020204030203" pitchFamily="34" charset="0"/>
                          <a:ea typeface="Lato Heavy" panose="020F0502020204030203" pitchFamily="34" charset="0"/>
                          <a:cs typeface="Lato Heavy" panose="020F0502020204030203" pitchFamily="34" charset="0"/>
                        </a:rPr>
                        <a:t>(n = 31)</a:t>
                      </a:r>
                    </a:p>
                  </a:txBody>
                  <a:tcPr marL="0" marR="0" marT="0" marB="0" anchor="b"/>
                </a:tc>
                <a:tc>
                  <a:txBody>
                    <a:bodyPr/>
                    <a:lstStyle/>
                    <a:p>
                      <a:pPr algn="ctr"/>
                      <a:r>
                        <a:rPr lang="en-US" sz="2800" b="0" dirty="0">
                          <a:latin typeface="Lato Heavy" panose="020F0502020204030203" pitchFamily="34" charset="0"/>
                          <a:ea typeface="Lato Heavy" panose="020F0502020204030203" pitchFamily="34" charset="0"/>
                          <a:cs typeface="Lato Heavy" panose="020F0502020204030203" pitchFamily="34" charset="0"/>
                        </a:rPr>
                        <a:t>Dysarthria with impaired language comprehension</a:t>
                      </a:r>
                      <a:br>
                        <a:rPr lang="en-US" sz="2800" b="0" dirty="0">
                          <a:latin typeface="Lato Heavy" panose="020F0502020204030203" pitchFamily="34" charset="0"/>
                          <a:ea typeface="Lato Heavy" panose="020F0502020204030203" pitchFamily="34" charset="0"/>
                          <a:cs typeface="Lato Heavy" panose="020F0502020204030203" pitchFamily="34" charset="0"/>
                        </a:rPr>
                      </a:br>
                      <a:r>
                        <a:rPr lang="en-US" sz="2800" b="0" dirty="0">
                          <a:latin typeface="Lato Heavy" panose="020F0502020204030203" pitchFamily="34" charset="0"/>
                          <a:ea typeface="Lato Heavy" panose="020F0502020204030203" pitchFamily="34" charset="0"/>
                          <a:cs typeface="Lato Heavy" panose="020F0502020204030203" pitchFamily="34" charset="0"/>
                        </a:rPr>
                        <a:t>(n = 12)</a:t>
                      </a:r>
                    </a:p>
                  </a:txBody>
                  <a:tcPr marL="0" marR="0" marT="0" marB="0" anchor="b"/>
                </a:tc>
                <a:extLst>
                  <a:ext uri="{0D108BD9-81ED-4DB2-BD59-A6C34878D82A}">
                    <a16:rowId xmlns:a16="http://schemas.microsoft.com/office/drawing/2014/main" val="2257414043"/>
                  </a:ext>
                </a:extLst>
              </a:tr>
              <a:tr h="589112">
                <a:tc>
                  <a:txBody>
                    <a:bodyPr/>
                    <a:lstStyle/>
                    <a:p>
                      <a:r>
                        <a:rPr lang="en-US" sz="2800" dirty="0">
                          <a:latin typeface="Lato" panose="020F0502020204030203" pitchFamily="34" charset="0"/>
                          <a:ea typeface="Lato" panose="020F0502020204030203" pitchFamily="34" charset="0"/>
                          <a:cs typeface="Lato" panose="020F0502020204030203" pitchFamily="34" charset="0"/>
                        </a:rPr>
                        <a:t>Mean (SD) number of visits</a:t>
                      </a:r>
                    </a:p>
                  </a:txBody>
                  <a:tcPr marL="0" marR="0" marT="0" marB="0" anchor="b"/>
                </a:tc>
                <a:tc>
                  <a:txBody>
                    <a:bodyPr/>
                    <a:lstStyle/>
                    <a:p>
                      <a:pPr algn="ctr"/>
                      <a:r>
                        <a:rPr lang="en-US" sz="2800" dirty="0">
                          <a:latin typeface="Lato" panose="020F0502020204030203" pitchFamily="34" charset="0"/>
                          <a:ea typeface="Lato" panose="020F0502020204030203" pitchFamily="34" charset="0"/>
                          <a:cs typeface="Lato" panose="020F0502020204030203" pitchFamily="34" charset="0"/>
                        </a:rPr>
                        <a:t>9.0 (2.1)</a:t>
                      </a:r>
                    </a:p>
                  </a:txBody>
                  <a:tcPr marL="0" marR="0" marT="0" marB="0" anchor="b"/>
                </a:tc>
                <a:tc>
                  <a:txBody>
                    <a:bodyPr/>
                    <a:lstStyle/>
                    <a:p>
                      <a:pPr algn="ctr"/>
                      <a:r>
                        <a:rPr lang="en-US" sz="2800" dirty="0">
                          <a:latin typeface="Lato" panose="020F0502020204030203" pitchFamily="34" charset="0"/>
                          <a:ea typeface="Lato" panose="020F0502020204030203" pitchFamily="34" charset="0"/>
                          <a:cs typeface="Lato" panose="020F0502020204030203" pitchFamily="34" charset="0"/>
                        </a:rPr>
                        <a:t>9.0 (2.0)</a:t>
                      </a:r>
                    </a:p>
                  </a:txBody>
                  <a:tcPr marL="0" marR="0" marT="0" marB="0" anchor="b"/>
                </a:tc>
                <a:tc>
                  <a:txBody>
                    <a:bodyPr/>
                    <a:lstStyle/>
                    <a:p>
                      <a:pPr algn="ctr"/>
                      <a:r>
                        <a:rPr lang="en-US" sz="2800" dirty="0">
                          <a:latin typeface="Lato" panose="020F0502020204030203" pitchFamily="34" charset="0"/>
                          <a:ea typeface="Lato" panose="020F0502020204030203" pitchFamily="34" charset="0"/>
                          <a:cs typeface="Lato" panose="020F0502020204030203" pitchFamily="34" charset="0"/>
                        </a:rPr>
                        <a:t>7.2 (2.2)</a:t>
                      </a:r>
                    </a:p>
                  </a:txBody>
                  <a:tcPr marL="0" marR="0" marT="0" marB="0" anchor="b"/>
                </a:tc>
                <a:extLst>
                  <a:ext uri="{0D108BD9-81ED-4DB2-BD59-A6C34878D82A}">
                    <a16:rowId xmlns:a16="http://schemas.microsoft.com/office/drawing/2014/main" val="2911296841"/>
                  </a:ext>
                </a:extLst>
              </a:tr>
              <a:tr h="589112">
                <a:tc>
                  <a:txBody>
                    <a:bodyPr/>
                    <a:lstStyle/>
                    <a:p>
                      <a:r>
                        <a:rPr lang="en-US" sz="2800" dirty="0">
                          <a:latin typeface="Lato" panose="020F0502020204030203" pitchFamily="34" charset="0"/>
                          <a:ea typeface="Lato" panose="020F0502020204030203" pitchFamily="34" charset="0"/>
                          <a:cs typeface="Lato" panose="020F0502020204030203" pitchFamily="34" charset="0"/>
                        </a:rPr>
                        <a:t>Median number of visits</a:t>
                      </a:r>
                    </a:p>
                  </a:txBody>
                  <a:tcPr marL="0" marR="0" marT="0" marB="0" anchor="b"/>
                </a:tc>
                <a:tc>
                  <a:txBody>
                    <a:bodyPr/>
                    <a:lstStyle/>
                    <a:p>
                      <a:pPr algn="ctr"/>
                      <a:r>
                        <a:rPr lang="en-US" sz="2800" dirty="0">
                          <a:latin typeface="Lato" panose="020F0502020204030203" pitchFamily="34" charset="0"/>
                          <a:ea typeface="Lato" panose="020F0502020204030203" pitchFamily="34" charset="0"/>
                          <a:cs typeface="Lato" panose="020F0502020204030203" pitchFamily="34" charset="0"/>
                        </a:rPr>
                        <a:t>9.0</a:t>
                      </a:r>
                    </a:p>
                  </a:txBody>
                  <a:tcPr marL="0" marR="0" marT="0" marB="0" anchor="b"/>
                </a:tc>
                <a:tc>
                  <a:txBody>
                    <a:bodyPr/>
                    <a:lstStyle/>
                    <a:p>
                      <a:pPr algn="ctr"/>
                      <a:r>
                        <a:rPr lang="en-US" sz="2800" dirty="0">
                          <a:latin typeface="Lato" panose="020F0502020204030203" pitchFamily="34" charset="0"/>
                          <a:ea typeface="Lato" panose="020F0502020204030203" pitchFamily="34" charset="0"/>
                          <a:cs typeface="Lato" panose="020F0502020204030203" pitchFamily="34" charset="0"/>
                        </a:rPr>
                        <a:t>9.0</a:t>
                      </a:r>
                    </a:p>
                  </a:txBody>
                  <a:tcPr marL="0" marR="0" marT="0" marB="0" anchor="b"/>
                </a:tc>
                <a:tc>
                  <a:txBody>
                    <a:bodyPr/>
                    <a:lstStyle/>
                    <a:p>
                      <a:pPr algn="ctr"/>
                      <a:r>
                        <a:rPr lang="en-US" sz="2800" dirty="0">
                          <a:latin typeface="Lato" panose="020F0502020204030203" pitchFamily="34" charset="0"/>
                          <a:ea typeface="Lato" panose="020F0502020204030203" pitchFamily="34" charset="0"/>
                          <a:cs typeface="Lato" panose="020F0502020204030203" pitchFamily="34" charset="0"/>
                        </a:rPr>
                        <a:t>6.5</a:t>
                      </a:r>
                    </a:p>
                  </a:txBody>
                  <a:tcPr marL="0" marR="0" marT="0" marB="0" anchor="b"/>
                </a:tc>
                <a:extLst>
                  <a:ext uri="{0D108BD9-81ED-4DB2-BD59-A6C34878D82A}">
                    <a16:rowId xmlns:a16="http://schemas.microsoft.com/office/drawing/2014/main" val="1341301854"/>
                  </a:ext>
                </a:extLst>
              </a:tr>
              <a:tr h="589112">
                <a:tc>
                  <a:txBody>
                    <a:bodyPr/>
                    <a:lstStyle/>
                    <a:p>
                      <a:r>
                        <a:rPr lang="en-US" sz="2800" dirty="0">
                          <a:latin typeface="Lato" panose="020F0502020204030203" pitchFamily="34" charset="0"/>
                          <a:ea typeface="Lato" panose="020F0502020204030203" pitchFamily="34" charset="0"/>
                          <a:cs typeface="Lato" panose="020F0502020204030203" pitchFamily="34" charset="0"/>
                        </a:rPr>
                        <a:t>Ratio </a:t>
                      </a:r>
                      <a:r>
                        <a:rPr lang="en-US" sz="2800" dirty="0" err="1">
                          <a:latin typeface="Lato" panose="020F0502020204030203" pitchFamily="34" charset="0"/>
                          <a:ea typeface="Lato" panose="020F0502020204030203" pitchFamily="34" charset="0"/>
                          <a:cs typeface="Lato" panose="020F0502020204030203" pitchFamily="34" charset="0"/>
                        </a:rPr>
                        <a:t>Male:Female</a:t>
                      </a:r>
                      <a:endParaRPr lang="en-US" sz="2800" dirty="0">
                        <a:latin typeface="Lato" panose="020F0502020204030203" pitchFamily="34" charset="0"/>
                        <a:ea typeface="Lato" panose="020F0502020204030203" pitchFamily="34" charset="0"/>
                        <a:cs typeface="Lato" panose="020F0502020204030203" pitchFamily="34" charset="0"/>
                      </a:endParaRPr>
                    </a:p>
                  </a:txBody>
                  <a:tcPr marL="0" marR="0" marT="0" marB="0" anchor="b"/>
                </a:tc>
                <a:tc>
                  <a:txBody>
                    <a:bodyPr/>
                    <a:lstStyle/>
                    <a:p>
                      <a:pPr algn="ctr"/>
                      <a:r>
                        <a:rPr lang="en-US" sz="2800" dirty="0">
                          <a:latin typeface="Lato" panose="020F0502020204030203" pitchFamily="34" charset="0"/>
                          <a:ea typeface="Lato" panose="020F0502020204030203" pitchFamily="34" charset="0"/>
                          <a:cs typeface="Lato" panose="020F0502020204030203" pitchFamily="34" charset="0"/>
                        </a:rPr>
                        <a:t>17:5</a:t>
                      </a:r>
                    </a:p>
                  </a:txBody>
                  <a:tcPr marL="0" marR="0" marT="0" marB="0" anchor="b"/>
                </a:tc>
                <a:tc>
                  <a:txBody>
                    <a:bodyPr/>
                    <a:lstStyle/>
                    <a:p>
                      <a:pPr algn="ctr"/>
                      <a:r>
                        <a:rPr lang="en-US" sz="2800" dirty="0">
                          <a:latin typeface="Lato" panose="020F0502020204030203" pitchFamily="34" charset="0"/>
                          <a:ea typeface="Lato" panose="020F0502020204030203" pitchFamily="34" charset="0"/>
                          <a:cs typeface="Lato" panose="020F0502020204030203" pitchFamily="34" charset="0"/>
                        </a:rPr>
                        <a:t>11:20</a:t>
                      </a:r>
                    </a:p>
                  </a:txBody>
                  <a:tcPr marL="0" marR="0" marT="0" marB="0" anchor="b"/>
                </a:tc>
                <a:tc>
                  <a:txBody>
                    <a:bodyPr/>
                    <a:lstStyle/>
                    <a:p>
                      <a:pPr algn="ctr"/>
                      <a:r>
                        <a:rPr lang="en-US" sz="2800" dirty="0">
                          <a:latin typeface="Lato" panose="020F0502020204030203" pitchFamily="34" charset="0"/>
                          <a:ea typeface="Lato" panose="020F0502020204030203" pitchFamily="34" charset="0"/>
                          <a:cs typeface="Lato" panose="020F0502020204030203" pitchFamily="34" charset="0"/>
                        </a:rPr>
                        <a:t>6:6</a:t>
                      </a:r>
                    </a:p>
                  </a:txBody>
                  <a:tcPr marL="0" marR="0" marT="0" marB="0" anchor="b"/>
                </a:tc>
                <a:extLst>
                  <a:ext uri="{0D108BD9-81ED-4DB2-BD59-A6C34878D82A}">
                    <a16:rowId xmlns:a16="http://schemas.microsoft.com/office/drawing/2014/main" val="2664445764"/>
                  </a:ext>
                </a:extLst>
              </a:tr>
            </a:tbl>
          </a:graphicData>
        </a:graphic>
      </p:graphicFrame>
      <p:sp>
        <p:nvSpPr>
          <p:cNvPr id="2057" name="Rectangle 16"/>
          <p:cNvSpPr>
            <a:spLocks noChangeArrowheads="1"/>
          </p:cNvSpPr>
          <p:nvPr/>
        </p:nvSpPr>
        <p:spPr bwMode="auto">
          <a:xfrm>
            <a:off x="15114588" y="6400800"/>
            <a:ext cx="13689012" cy="2648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12016" tIns="206008" rIns="412016" bIns="206008">
            <a:spAutoFit/>
          </a:bodyPr>
          <a:lstStyle>
            <a:lvl1pPr marL="571500" indent="-571500" defTabSz="4805363">
              <a:defRPr sz="7400">
                <a:solidFill>
                  <a:schemeClr val="tx1"/>
                </a:solidFill>
                <a:latin typeface="Lucida Sans Unicode" panose="020B0602030504020204" pitchFamily="34" charset="0"/>
                <a:cs typeface="Arial" panose="020B0604020202020204" pitchFamily="34" charset="0"/>
              </a:defRPr>
            </a:lvl1pPr>
            <a:lvl2pPr marL="742950" indent="-285750" defTabSz="4805363">
              <a:defRPr sz="7400">
                <a:solidFill>
                  <a:schemeClr val="tx1"/>
                </a:solidFill>
                <a:latin typeface="Lucida Sans Unicode" panose="020B0602030504020204" pitchFamily="34" charset="0"/>
                <a:cs typeface="Arial" panose="020B0604020202020204" pitchFamily="34" charset="0"/>
              </a:defRPr>
            </a:lvl2pPr>
            <a:lvl3pPr marL="1143000" indent="-228600" defTabSz="4805363">
              <a:defRPr sz="7400">
                <a:solidFill>
                  <a:schemeClr val="tx1"/>
                </a:solidFill>
                <a:latin typeface="Lucida Sans Unicode" panose="020B0602030504020204" pitchFamily="34" charset="0"/>
                <a:cs typeface="Arial" panose="020B0604020202020204" pitchFamily="34" charset="0"/>
              </a:defRPr>
            </a:lvl3pPr>
            <a:lvl4pPr marL="1600200" indent="-228600" defTabSz="4805363">
              <a:defRPr sz="7400">
                <a:solidFill>
                  <a:schemeClr val="tx1"/>
                </a:solidFill>
                <a:latin typeface="Lucida Sans Unicode" panose="020B0602030504020204" pitchFamily="34" charset="0"/>
                <a:cs typeface="Arial" panose="020B0604020202020204" pitchFamily="34" charset="0"/>
              </a:defRPr>
            </a:lvl4pPr>
            <a:lvl5pPr marL="2057400" indent="-228600" defTabSz="4805363">
              <a:defRPr sz="7400">
                <a:solidFill>
                  <a:schemeClr val="tx1"/>
                </a:solidFill>
                <a:latin typeface="Lucida Sans Unicode" panose="020B0602030504020204" pitchFamily="34" charset="0"/>
                <a:cs typeface="Arial" panose="020B0604020202020204" pitchFamily="34" charset="0"/>
              </a:defRPr>
            </a:lvl5pPr>
            <a:lvl6pPr marL="25146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pPr marL="0" lvl="1" indent="0">
              <a:lnSpc>
                <a:spcPct val="105000"/>
              </a:lnSpc>
              <a:spcBef>
                <a:spcPts val="3000"/>
              </a:spcBef>
              <a:spcAft>
                <a:spcPts val="1800"/>
              </a:spcAft>
              <a:defRPr/>
            </a:pPr>
            <a:r>
              <a:rPr lang="en-US" altLang="en-US" sz="5400" dirty="0">
                <a:latin typeface="Lato Heavy" panose="020F0502020204030203" pitchFamily="34" charset="0"/>
                <a:ea typeface="Lato Heavy" panose="020F0502020204030203" pitchFamily="34" charset="0"/>
                <a:cs typeface="Lato Heavy" panose="020F0502020204030203" pitchFamily="34" charset="0"/>
              </a:rPr>
              <a:t>Nonlinear growth curve analysis </a:t>
            </a:r>
          </a:p>
          <a:p>
            <a:pPr marL="457200" lvl="1" indent="-457200">
              <a:lnSpc>
                <a:spcPct val="105000"/>
              </a:lnSpc>
              <a:spcBef>
                <a:spcPts val="600"/>
              </a:spcBef>
              <a:buFont typeface="Arial" panose="020B0604020202020204" pitchFamily="34" charset="0"/>
              <a:buChar char="•"/>
              <a:defRPr/>
            </a:pPr>
            <a:r>
              <a:rPr lang="en-US" altLang="en-US" sz="3600" dirty="0">
                <a:latin typeface="Lato" panose="020B0604020202020204" charset="0"/>
                <a:ea typeface="ＭＳ Ｐゴシック" pitchFamily="34" charset="-128"/>
                <a:cs typeface="+mn-cs"/>
              </a:rPr>
              <a:t>We used </a:t>
            </a:r>
            <a:r>
              <a:rPr lang="en-US" altLang="en-US" sz="3600" i="1" dirty="0">
                <a:latin typeface="Lato" panose="020B0604020202020204" charset="0"/>
                <a:ea typeface="ＭＳ Ｐゴシック" pitchFamily="34" charset="-128"/>
                <a:cs typeface="+mn-cs"/>
              </a:rPr>
              <a:t>Bayesian mixed-effects nonlinear beta regression</a:t>
            </a:r>
            <a:r>
              <a:rPr lang="en-US" altLang="en-US" sz="3600" dirty="0">
                <a:latin typeface="Lato" panose="020B0604020202020204" charset="0"/>
                <a:ea typeface="ＭＳ Ｐゴシック" pitchFamily="34" charset="-128"/>
                <a:cs typeface="+mn-cs"/>
              </a:rPr>
              <a:t> to </a:t>
            </a:r>
            <a:r>
              <a:rPr lang="en-US" sz="3600" dirty="0">
                <a:latin typeface="Lato" panose="020B0604020202020204" charset="0"/>
                <a:ea typeface="ＭＳ Ｐゴシック" pitchFamily="34" charset="-128"/>
                <a:cs typeface="+mn-cs"/>
              </a:rPr>
              <a:t>model how intelligibility developed with age. </a:t>
            </a:r>
          </a:p>
          <a:p>
            <a:pPr marL="457200" lvl="1" indent="-457200">
              <a:lnSpc>
                <a:spcPct val="105000"/>
              </a:lnSpc>
              <a:spcBef>
                <a:spcPts val="600"/>
              </a:spcBef>
              <a:buFont typeface="Arial" panose="020B0604020202020204" pitchFamily="34" charset="0"/>
              <a:buChar char="•"/>
              <a:defRPr/>
            </a:pPr>
            <a:r>
              <a:rPr lang="en-US" sz="3600" dirty="0">
                <a:latin typeface="Lato" panose="020B0604020202020204" charset="0"/>
                <a:ea typeface="ＭＳ Ｐゴシック" pitchFamily="34" charset="-128"/>
                <a:cs typeface="+mn-cs"/>
              </a:rPr>
              <a:t>We </a:t>
            </a:r>
            <a:r>
              <a:rPr lang="en-US" altLang="en-US" sz="3600" dirty="0">
                <a:latin typeface="Lato" panose="020B0604020202020204" charset="0"/>
                <a:ea typeface="ＭＳ Ｐゴシック" pitchFamily="34" charset="-128"/>
                <a:cs typeface="+mn-cs"/>
              </a:rPr>
              <a:t>estimated the average intelligibility growth curve for each profile group, the distribution of growth curves across children, and the precision of the intelligibility measurements in each group. </a:t>
            </a:r>
          </a:p>
          <a:p>
            <a:pPr marL="457200" lvl="1" indent="-457200">
              <a:lnSpc>
                <a:spcPct val="105000"/>
              </a:lnSpc>
              <a:spcBef>
                <a:spcPts val="600"/>
              </a:spcBef>
              <a:buFont typeface="Arial" panose="020B0604020202020204" pitchFamily="34" charset="0"/>
              <a:buChar char="•"/>
              <a:defRPr/>
            </a:pPr>
            <a:endParaRPr lang="en-US" altLang="en-US" sz="3600" dirty="0">
              <a:latin typeface="Lato" panose="020B0604020202020204" charset="0"/>
              <a:ea typeface="ＭＳ Ｐゴシック" pitchFamily="34" charset="-128"/>
              <a:cs typeface="+mn-cs"/>
            </a:endParaRPr>
          </a:p>
          <a:p>
            <a:pPr marL="457200" lvl="1" indent="-457200">
              <a:lnSpc>
                <a:spcPct val="105000"/>
              </a:lnSpc>
              <a:spcBef>
                <a:spcPts val="600"/>
              </a:spcBef>
              <a:buFont typeface="Arial" panose="020B0604020202020204" pitchFamily="34" charset="0"/>
              <a:buChar char="•"/>
              <a:defRPr/>
            </a:pPr>
            <a:endParaRPr lang="en-US" altLang="en-US" sz="3600" dirty="0">
              <a:latin typeface="Lato" panose="020B0604020202020204" charset="0"/>
              <a:ea typeface="ＭＳ Ｐゴシック" pitchFamily="34" charset="-128"/>
              <a:cs typeface="+mn-cs"/>
            </a:endParaRPr>
          </a:p>
          <a:p>
            <a:pPr marL="457200" lvl="1" indent="-457200">
              <a:lnSpc>
                <a:spcPct val="105000"/>
              </a:lnSpc>
              <a:spcBef>
                <a:spcPts val="600"/>
              </a:spcBef>
              <a:buFont typeface="Arial" panose="020B0604020202020204" pitchFamily="34" charset="0"/>
              <a:buChar char="•"/>
              <a:defRPr/>
            </a:pPr>
            <a:endParaRPr lang="en-US" altLang="en-US" sz="3600" dirty="0">
              <a:latin typeface="Lato" panose="020B0604020202020204" charset="0"/>
              <a:ea typeface="ＭＳ Ｐゴシック" pitchFamily="34" charset="-128"/>
              <a:cs typeface="+mn-cs"/>
            </a:endParaRPr>
          </a:p>
          <a:p>
            <a:pPr marL="457200" lvl="1" indent="-457200">
              <a:lnSpc>
                <a:spcPct val="105000"/>
              </a:lnSpc>
              <a:spcBef>
                <a:spcPts val="600"/>
              </a:spcBef>
              <a:buFont typeface="Arial" panose="020B0604020202020204" pitchFamily="34" charset="0"/>
              <a:buChar char="•"/>
              <a:defRPr/>
            </a:pPr>
            <a:endParaRPr lang="en-US" altLang="en-US" sz="3600" dirty="0">
              <a:latin typeface="Lato" panose="020B0604020202020204" charset="0"/>
              <a:ea typeface="ＭＳ Ｐゴシック" pitchFamily="34" charset="-128"/>
              <a:cs typeface="+mn-cs"/>
            </a:endParaRPr>
          </a:p>
          <a:p>
            <a:pPr marL="457200" lvl="1" indent="-457200">
              <a:lnSpc>
                <a:spcPct val="105000"/>
              </a:lnSpc>
              <a:spcBef>
                <a:spcPts val="600"/>
              </a:spcBef>
              <a:buFont typeface="Arial" panose="020B0604020202020204" pitchFamily="34" charset="0"/>
              <a:buChar char="•"/>
              <a:defRPr/>
            </a:pPr>
            <a:endParaRPr lang="en-US" altLang="en-US" sz="3600" dirty="0">
              <a:latin typeface="Lato" panose="020B0604020202020204" charset="0"/>
              <a:ea typeface="ＭＳ Ｐゴシック" pitchFamily="34" charset="-128"/>
              <a:cs typeface="+mn-cs"/>
            </a:endParaRPr>
          </a:p>
          <a:p>
            <a:pPr marL="457200" lvl="1" indent="-457200">
              <a:lnSpc>
                <a:spcPct val="105000"/>
              </a:lnSpc>
              <a:spcBef>
                <a:spcPts val="600"/>
              </a:spcBef>
              <a:buFont typeface="Arial" panose="020B0604020202020204" pitchFamily="34" charset="0"/>
              <a:buChar char="•"/>
              <a:defRPr/>
            </a:pPr>
            <a:endParaRPr lang="en-US" altLang="en-US" sz="3600" dirty="0">
              <a:latin typeface="Lato" panose="020B0604020202020204" charset="0"/>
              <a:ea typeface="ＭＳ Ｐゴシック" pitchFamily="34" charset="-128"/>
              <a:cs typeface="+mn-cs"/>
            </a:endParaRPr>
          </a:p>
          <a:p>
            <a:pPr marL="457200" lvl="1" indent="-457200">
              <a:lnSpc>
                <a:spcPct val="105000"/>
              </a:lnSpc>
              <a:spcBef>
                <a:spcPts val="600"/>
              </a:spcBef>
              <a:buFont typeface="Arial" panose="020B0604020202020204" pitchFamily="34" charset="0"/>
              <a:buChar char="•"/>
              <a:defRPr/>
            </a:pPr>
            <a:endParaRPr lang="en-US" altLang="en-US" sz="3600" dirty="0">
              <a:latin typeface="Lato" panose="020B0604020202020204" charset="0"/>
              <a:ea typeface="ＭＳ Ｐゴシック" pitchFamily="34" charset="-128"/>
              <a:cs typeface="+mn-cs"/>
            </a:endParaRPr>
          </a:p>
          <a:p>
            <a:pPr marL="457200" lvl="1" indent="-457200">
              <a:lnSpc>
                <a:spcPct val="105000"/>
              </a:lnSpc>
              <a:spcBef>
                <a:spcPts val="600"/>
              </a:spcBef>
              <a:buFont typeface="Arial" panose="020B0604020202020204" pitchFamily="34" charset="0"/>
              <a:buChar char="•"/>
              <a:defRPr/>
            </a:pPr>
            <a:endParaRPr lang="en-US" altLang="en-US" sz="3600" dirty="0">
              <a:latin typeface="Lato" panose="020B0604020202020204" charset="0"/>
              <a:ea typeface="ＭＳ Ｐゴシック" pitchFamily="34" charset="-128"/>
              <a:cs typeface="+mn-cs"/>
            </a:endParaRPr>
          </a:p>
          <a:p>
            <a:pPr marL="457200" lvl="1" indent="-457200">
              <a:lnSpc>
                <a:spcPct val="105000"/>
              </a:lnSpc>
              <a:spcBef>
                <a:spcPts val="600"/>
              </a:spcBef>
              <a:buFont typeface="Arial" panose="020B0604020202020204" pitchFamily="34" charset="0"/>
              <a:buChar char="•"/>
              <a:defRPr/>
            </a:pPr>
            <a:endParaRPr lang="en-US" altLang="en-US" sz="3600" dirty="0">
              <a:latin typeface="Lato" panose="020B0604020202020204" charset="0"/>
              <a:ea typeface="ＭＳ Ｐゴシック" pitchFamily="34" charset="-128"/>
              <a:cs typeface="+mn-cs"/>
            </a:endParaRPr>
          </a:p>
          <a:p>
            <a:pPr marL="457200" lvl="1" indent="-457200">
              <a:lnSpc>
                <a:spcPct val="105000"/>
              </a:lnSpc>
              <a:spcBef>
                <a:spcPts val="600"/>
              </a:spcBef>
              <a:buFont typeface="Arial" panose="020B0604020202020204" pitchFamily="34" charset="0"/>
              <a:buChar char="•"/>
              <a:defRPr/>
            </a:pPr>
            <a:endParaRPr lang="en-US" altLang="en-US" sz="3600" dirty="0">
              <a:latin typeface="Lato" panose="020B0604020202020204" charset="0"/>
              <a:ea typeface="ＭＳ Ｐゴシック" pitchFamily="34" charset="-128"/>
              <a:cs typeface="+mn-cs"/>
            </a:endParaRPr>
          </a:p>
          <a:p>
            <a:pPr marL="457200" lvl="1" indent="-457200">
              <a:lnSpc>
                <a:spcPct val="105000"/>
              </a:lnSpc>
              <a:spcBef>
                <a:spcPts val="600"/>
              </a:spcBef>
              <a:buFont typeface="Arial" panose="020B0604020202020204" pitchFamily="34" charset="0"/>
              <a:buChar char="•"/>
              <a:defRPr/>
            </a:pPr>
            <a:endParaRPr lang="en-US" altLang="en-US" sz="3600" dirty="0">
              <a:latin typeface="Lato" panose="020B0604020202020204" charset="0"/>
              <a:ea typeface="ＭＳ Ｐゴシック" pitchFamily="34" charset="-128"/>
              <a:cs typeface="+mn-cs"/>
            </a:endParaRPr>
          </a:p>
          <a:p>
            <a:pPr marL="457200" lvl="1" indent="-457200">
              <a:lnSpc>
                <a:spcPct val="105000"/>
              </a:lnSpc>
              <a:spcBef>
                <a:spcPts val="600"/>
              </a:spcBef>
              <a:buFont typeface="Arial" panose="020B0604020202020204" pitchFamily="34" charset="0"/>
              <a:buChar char="•"/>
              <a:defRPr/>
            </a:pPr>
            <a:endParaRPr lang="en-US" altLang="en-US" sz="3600" dirty="0">
              <a:latin typeface="Lato" panose="020B0604020202020204" charset="0"/>
              <a:ea typeface="ＭＳ Ｐゴシック" pitchFamily="34" charset="-128"/>
              <a:cs typeface="+mn-cs"/>
            </a:endParaRPr>
          </a:p>
          <a:p>
            <a:pPr marL="457200" lvl="1" indent="-457200">
              <a:lnSpc>
                <a:spcPct val="105000"/>
              </a:lnSpc>
              <a:spcBef>
                <a:spcPts val="600"/>
              </a:spcBef>
              <a:buFont typeface="Arial" panose="020B0604020202020204" pitchFamily="34" charset="0"/>
              <a:buChar char="•"/>
              <a:defRPr/>
            </a:pPr>
            <a:endParaRPr lang="en-US" altLang="en-US" sz="3600" dirty="0">
              <a:latin typeface="Lato" panose="020B0604020202020204" charset="0"/>
              <a:ea typeface="ＭＳ Ｐゴシック" pitchFamily="34" charset="-128"/>
              <a:cs typeface="+mn-cs"/>
            </a:endParaRPr>
          </a:p>
          <a:p>
            <a:pPr marL="457200" lvl="1" indent="-457200">
              <a:lnSpc>
                <a:spcPct val="105000"/>
              </a:lnSpc>
              <a:spcBef>
                <a:spcPts val="600"/>
              </a:spcBef>
              <a:buFont typeface="Arial" panose="020B0604020202020204" pitchFamily="34" charset="0"/>
              <a:buChar char="•"/>
              <a:defRPr/>
            </a:pPr>
            <a:endParaRPr lang="en-US" altLang="en-US" sz="3600" dirty="0">
              <a:latin typeface="Lato" panose="020B0604020202020204" charset="0"/>
              <a:ea typeface="ＭＳ Ｐゴシック" pitchFamily="34" charset="-128"/>
              <a:cs typeface="+mn-cs"/>
            </a:endParaRPr>
          </a:p>
          <a:p>
            <a:pPr marL="457200" lvl="1" indent="-457200">
              <a:lnSpc>
                <a:spcPct val="105000"/>
              </a:lnSpc>
              <a:spcBef>
                <a:spcPts val="600"/>
              </a:spcBef>
              <a:buFont typeface="Arial" panose="020B0604020202020204" pitchFamily="34" charset="0"/>
              <a:buChar char="•"/>
              <a:defRPr/>
            </a:pPr>
            <a:endParaRPr lang="en-US" altLang="en-US" sz="3600" dirty="0">
              <a:latin typeface="Lato" panose="020B0604020202020204" charset="0"/>
              <a:ea typeface="ＭＳ Ｐゴシック" pitchFamily="34" charset="-128"/>
              <a:cs typeface="+mn-cs"/>
            </a:endParaRPr>
          </a:p>
          <a:p>
            <a:pPr marL="457200" lvl="1" indent="-457200">
              <a:lnSpc>
                <a:spcPct val="105000"/>
              </a:lnSpc>
              <a:spcBef>
                <a:spcPts val="600"/>
              </a:spcBef>
              <a:buFont typeface="Arial" panose="020B0604020202020204" pitchFamily="34" charset="0"/>
              <a:buChar char="•"/>
              <a:defRPr/>
            </a:pPr>
            <a:endParaRPr lang="en-US" altLang="en-US" sz="3600" dirty="0">
              <a:latin typeface="Lato" panose="020B0604020202020204" charset="0"/>
              <a:ea typeface="ＭＳ Ｐゴシック" pitchFamily="34" charset="-128"/>
              <a:cs typeface="+mn-cs"/>
            </a:endParaRPr>
          </a:p>
          <a:p>
            <a:pPr marL="0" lvl="1" indent="0">
              <a:lnSpc>
                <a:spcPct val="105000"/>
              </a:lnSpc>
              <a:spcBef>
                <a:spcPts val="600"/>
              </a:spcBef>
              <a:defRPr/>
            </a:pPr>
            <a:r>
              <a:rPr lang="en-US" altLang="en-US" sz="2600" dirty="0">
                <a:latin typeface="Lato Heavy" panose="020F0502020204030203" pitchFamily="34" charset="0"/>
                <a:ea typeface="Lato Heavy" panose="020F0502020204030203" pitchFamily="34" charset="0"/>
                <a:cs typeface="Lato Heavy" panose="020F0502020204030203" pitchFamily="34" charset="0"/>
              </a:rPr>
              <a:t>Observed intelligibility scores and estimate developmental trajectories. </a:t>
            </a:r>
            <a:r>
              <a:rPr lang="en-US" altLang="en-US" sz="2600" dirty="0">
                <a:latin typeface="Lato" panose="020F0502020204030203" pitchFamily="34" charset="0"/>
                <a:ea typeface="Lato" panose="020F0502020204030203" pitchFamily="34" charset="0"/>
                <a:cs typeface="Lato" panose="020F0502020204030203" pitchFamily="34" charset="0"/>
              </a:rPr>
              <a:t>The top row shows the observed intelligibility measures, which can be volatile within a child (some lines move up and down). The bottom row shows the trajectory inferred from the observations.</a:t>
            </a:r>
          </a:p>
          <a:p>
            <a:pPr marL="0" lvl="1" indent="0">
              <a:lnSpc>
                <a:spcPct val="105000"/>
              </a:lnSpc>
              <a:spcBef>
                <a:spcPts val="600"/>
              </a:spcBef>
              <a:defRPr/>
            </a:pPr>
            <a:endParaRPr lang="en-US" altLang="en-US" sz="2600" dirty="0">
              <a:latin typeface="Lato" panose="020F0502020204030203"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panose="020F0502020204030203"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panose="020F0502020204030203"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panose="020F0502020204030203"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panose="020F0502020204030203"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panose="020F0502020204030203"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panose="020F0502020204030203"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panose="020F0502020204030203"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panose="020F0502020204030203"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panose="020F0502020204030203"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panose="020F0502020204030203"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panose="020F0502020204030203"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panose="020F0502020204030203" charset="0"/>
              <a:ea typeface="Lato Heavy" panose="020F0502020204030203" pitchFamily="34" charset="0"/>
              <a:cs typeface="Lato Heavy" panose="020F0502020204030203" pitchFamily="34" charset="0"/>
            </a:endParaRPr>
          </a:p>
          <a:p>
            <a:pPr marL="0" lvl="1" indent="0">
              <a:lnSpc>
                <a:spcPct val="105000"/>
              </a:lnSpc>
              <a:spcBef>
                <a:spcPts val="600"/>
              </a:spcBef>
              <a:defRPr/>
            </a:pPr>
            <a:r>
              <a:rPr lang="en-US" altLang="en-US" sz="2600" dirty="0">
                <a:latin typeface="Lato Heavy" panose="020F0502020204030203" pitchFamily="34" charset="0"/>
                <a:ea typeface="Lato Heavy" panose="020F0502020204030203" pitchFamily="34" charset="0"/>
                <a:cs typeface="Lato Heavy" panose="020F0502020204030203" pitchFamily="34" charset="0"/>
              </a:rPr>
              <a:t>Logistic growth curve. </a:t>
            </a:r>
            <a:r>
              <a:rPr lang="en-US" altLang="en-US" sz="2600" dirty="0">
                <a:latin typeface="Lato" panose="020F0502020204030203" charset="0"/>
                <a:ea typeface="Lato Heavy" panose="020F0502020204030203" pitchFamily="34" charset="0"/>
                <a:cs typeface="Lato Heavy" panose="020F0502020204030203" pitchFamily="34" charset="0"/>
              </a:rPr>
              <a:t>We expected children to follow a certain developmental trajectory: Begin at zero intelligibility,  show a period of accelerating then decelerating growth, and eventually plateau. This pattern can be modeled using a three-parameter logistic growth curve (</a:t>
            </a:r>
            <a:r>
              <a:rPr lang="en-US" altLang="en-US" sz="2600" i="1" dirty="0">
                <a:latin typeface="Lato" panose="020F0502020204030203" charset="0"/>
                <a:ea typeface="Lato Heavy" panose="020F0502020204030203" pitchFamily="34" charset="0"/>
                <a:cs typeface="Lato Heavy" panose="020F0502020204030203" pitchFamily="34" charset="0"/>
              </a:rPr>
              <a:t>right</a:t>
            </a:r>
            <a:r>
              <a:rPr lang="en-US" altLang="en-US" sz="2600" dirty="0">
                <a:latin typeface="Lato" panose="020F0502020204030203" charset="0"/>
                <a:ea typeface="Lato Heavy" panose="020F0502020204030203" pitchFamily="34" charset="0"/>
                <a:cs typeface="Lato Heavy" panose="020F0502020204030203" pitchFamily="34" charset="0"/>
              </a:rPr>
              <a:t>). This curve is flexible enough to capture many patterns—sudden growth (sharp slope), delay (later midpoint), or no change at all (low asymptote)—so these parameters provide a way to estimate group-level and individual differences.  </a:t>
            </a:r>
            <a:endParaRPr lang="en-US" altLang="en-US" sz="2600" dirty="0">
              <a:latin typeface="Lato" panose="020F0502020204030203" charset="0"/>
              <a:ea typeface="Lato Medium" panose="020F0502020204030203" pitchFamily="34" charset="0"/>
              <a:cs typeface="Lato Medium" panose="020F0502020204030203" pitchFamily="34" charset="0"/>
            </a:endParaRPr>
          </a:p>
        </p:txBody>
      </p:sp>
      <p:pic>
        <p:nvPicPr>
          <p:cNvPr id="19" name="Picture 18" descr="A close up of a map&#10;&#10;Description automatically generated">
            <a:extLst>
              <a:ext uri="{FF2B5EF4-FFF2-40B4-BE49-F238E27FC236}">
                <a16:creationId xmlns:a16="http://schemas.microsoft.com/office/drawing/2014/main" id="{50C3861C-727B-4761-AB8B-B05F6080E2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13884" y="24038374"/>
            <a:ext cx="8633739" cy="5755826"/>
          </a:xfrm>
          <a:prstGeom prst="rect">
            <a:avLst/>
          </a:prstGeom>
        </p:spPr>
      </p:pic>
      <p:sp>
        <p:nvSpPr>
          <p:cNvPr id="54" name="Rectangle 16"/>
          <p:cNvSpPr>
            <a:spLocks noChangeArrowheads="1"/>
          </p:cNvSpPr>
          <p:nvPr/>
        </p:nvSpPr>
        <p:spPr bwMode="auto">
          <a:xfrm>
            <a:off x="29764037" y="6438590"/>
            <a:ext cx="13679488" cy="2345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12016" tIns="206008" rIns="412016" bIns="206008">
            <a:spAutoFit/>
          </a:bodyPr>
          <a:lstStyle>
            <a:lvl1pPr marL="571500" indent="-571500" defTabSz="4805363">
              <a:defRPr sz="7400">
                <a:solidFill>
                  <a:schemeClr val="tx1"/>
                </a:solidFill>
                <a:latin typeface="Lucida Sans Unicode" panose="020B0602030504020204" pitchFamily="34" charset="0"/>
                <a:cs typeface="Arial" panose="020B0604020202020204" pitchFamily="34" charset="0"/>
              </a:defRPr>
            </a:lvl1pPr>
            <a:lvl2pPr marL="742950" indent="-285750" defTabSz="4805363">
              <a:defRPr sz="7400">
                <a:solidFill>
                  <a:schemeClr val="tx1"/>
                </a:solidFill>
                <a:latin typeface="Lucida Sans Unicode" panose="020B0602030504020204" pitchFamily="34" charset="0"/>
                <a:cs typeface="Arial" panose="020B0604020202020204" pitchFamily="34" charset="0"/>
              </a:defRPr>
            </a:lvl2pPr>
            <a:lvl3pPr marL="1143000" indent="-228600" defTabSz="4805363">
              <a:defRPr sz="7400">
                <a:solidFill>
                  <a:schemeClr val="tx1"/>
                </a:solidFill>
                <a:latin typeface="Lucida Sans Unicode" panose="020B0602030504020204" pitchFamily="34" charset="0"/>
                <a:cs typeface="Arial" panose="020B0604020202020204" pitchFamily="34" charset="0"/>
              </a:defRPr>
            </a:lvl3pPr>
            <a:lvl4pPr marL="1600200" indent="-228600" defTabSz="4805363">
              <a:defRPr sz="7400">
                <a:solidFill>
                  <a:schemeClr val="tx1"/>
                </a:solidFill>
                <a:latin typeface="Lucida Sans Unicode" panose="020B0602030504020204" pitchFamily="34" charset="0"/>
                <a:cs typeface="Arial" panose="020B0604020202020204" pitchFamily="34" charset="0"/>
              </a:defRPr>
            </a:lvl4pPr>
            <a:lvl5pPr marL="2057400" indent="-228600" defTabSz="4805363">
              <a:defRPr sz="7400">
                <a:solidFill>
                  <a:schemeClr val="tx1"/>
                </a:solidFill>
                <a:latin typeface="Lucida Sans Unicode" panose="020B0602030504020204" pitchFamily="34" charset="0"/>
                <a:cs typeface="Arial" panose="020B0604020202020204" pitchFamily="34" charset="0"/>
              </a:defRPr>
            </a:lvl5pPr>
            <a:lvl6pPr marL="25146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solidFill>
                <a:schemeClr val="accent4">
                  <a:lumMod val="75000"/>
                </a:schemeClr>
              </a:solidFill>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solidFill>
                <a:schemeClr val="accent4">
                  <a:lumMod val="75000"/>
                </a:schemeClr>
              </a:solidFill>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solidFill>
                <a:schemeClr val="accent4">
                  <a:lumMod val="75000"/>
                </a:schemeClr>
              </a:solidFill>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solidFill>
                <a:schemeClr val="accent4">
                  <a:lumMod val="75000"/>
                </a:schemeClr>
              </a:solidFill>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solidFill>
                <a:schemeClr val="accent4">
                  <a:lumMod val="75000"/>
                </a:schemeClr>
              </a:solidFill>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solidFill>
                <a:schemeClr val="accent4">
                  <a:lumMod val="75000"/>
                </a:schemeClr>
              </a:solidFill>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solidFill>
                <a:schemeClr val="accent4">
                  <a:lumMod val="75000"/>
                </a:schemeClr>
              </a:solidFill>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solidFill>
                <a:schemeClr val="accent4">
                  <a:lumMod val="75000"/>
                </a:schemeClr>
              </a:solidFill>
              <a:latin typeface="Lato Medium" panose="020F0502020204030203" pitchFamily="34" charset="0"/>
              <a:ea typeface="Lato Medium" panose="020F0502020204030203" pitchFamily="34" charset="0"/>
              <a:cs typeface="Lato Medium" panose="020F0502020204030203" pitchFamily="34" charset="0"/>
            </a:endParaRPr>
          </a:p>
          <a:p>
            <a:pPr marL="0" lvl="1" indent="0">
              <a:lnSpc>
                <a:spcPct val="105000"/>
              </a:lnSpc>
              <a:spcBef>
                <a:spcPts val="600"/>
              </a:spcBef>
              <a:defRPr/>
            </a:pPr>
            <a:r>
              <a:rPr lang="en-US" altLang="en-US" sz="2600" dirty="0">
                <a:latin typeface="Lato Heavy" panose="020F0502020204030203" pitchFamily="34" charset="0"/>
                <a:ea typeface="Lato Heavy" panose="020F0502020204030203" pitchFamily="34" charset="0"/>
                <a:cs typeface="Lato Heavy" panose="020F0502020204030203" pitchFamily="34" charset="0"/>
              </a:rPr>
              <a:t>Group differences in average intelligibility trajectories. </a:t>
            </a:r>
            <a:r>
              <a:rPr lang="en-US" altLang="en-US" sz="2600" dirty="0">
                <a:latin typeface="Lato" panose="020F0502020204030203" charset="0"/>
                <a:ea typeface="Lato Heavy" panose="020F0502020204030203" pitchFamily="34" charset="0"/>
                <a:cs typeface="Lato Heavy" panose="020F0502020204030203" pitchFamily="34" charset="0"/>
              </a:rPr>
              <a:t>We estimated the average growth curve trajectory in each group. The trajectories of the children with dysarthria and language comprehension impairment in our sample were quite heterogeneous, so the model had much more uncertainty about the group’s average growth curve.</a:t>
            </a:r>
            <a:endParaRPr lang="en-US" altLang="en-US" sz="2600" dirty="0">
              <a:latin typeface="Lato" panose="020F0502020204030203"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solidFill>
                <a:schemeClr val="accent4">
                  <a:lumMod val="75000"/>
                </a:schemeClr>
              </a:solidFill>
              <a:latin typeface="Lato Medium" panose="020F0502020204030203" pitchFamily="34" charset="0"/>
              <a:ea typeface="Lato Medium" panose="020F0502020204030203" pitchFamily="34" charset="0"/>
              <a:cs typeface="Lato Medium" panose="020F0502020204030203" pitchFamily="34" charset="0"/>
            </a:endParaRPr>
          </a:p>
          <a:p>
            <a:pPr marL="0" lvl="1" indent="0">
              <a:lnSpc>
                <a:spcPct val="105000"/>
              </a:lnSpc>
              <a:spcBef>
                <a:spcPts val="600"/>
              </a:spcBef>
              <a:defRPr/>
            </a:pPr>
            <a:endParaRPr lang="en-US" altLang="en-US" sz="5400" dirty="0">
              <a:solidFill>
                <a:schemeClr val="accent4">
                  <a:lumMod val="75000"/>
                </a:schemeClr>
              </a:solidFill>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3600" dirty="0">
              <a:latin typeface="Lato Medium" panose="020F0502020204030203" pitchFamily="34" charset="0"/>
              <a:ea typeface="Lato Medium" panose="020F0502020204030203" pitchFamily="34" charset="0"/>
              <a:cs typeface="Lato Medium" panose="020F0502020204030203" pitchFamily="34" charset="0"/>
            </a:endParaRPr>
          </a:p>
          <a:p>
            <a:pPr marL="0" lvl="1" indent="0">
              <a:lnSpc>
                <a:spcPct val="105000"/>
              </a:lnSpc>
              <a:spcBef>
                <a:spcPts val="600"/>
              </a:spcBef>
              <a:defRPr/>
            </a:pPr>
            <a:endParaRPr lang="en-US" altLang="en-US" sz="3600" dirty="0">
              <a:latin typeface="Lato Medium" panose="020F0502020204030203" pitchFamily="34" charset="0"/>
              <a:ea typeface="Lato Medium" panose="020F0502020204030203" pitchFamily="34" charset="0"/>
              <a:cs typeface="Lato Medium" panose="020F0502020204030203" pitchFamily="34" charset="0"/>
            </a:endParaRPr>
          </a:p>
          <a:p>
            <a:pPr marL="0" lvl="1" indent="0">
              <a:lnSpc>
                <a:spcPct val="105000"/>
              </a:lnSpc>
              <a:spcBef>
                <a:spcPts val="600"/>
              </a:spcBef>
              <a:defRPr/>
            </a:pPr>
            <a:endParaRPr lang="en-US" altLang="en-US" sz="3600" dirty="0">
              <a:latin typeface="Lato Medium" panose="020F0502020204030203" pitchFamily="34" charset="0"/>
              <a:ea typeface="Lato Medium" panose="020F0502020204030203" pitchFamily="34" charset="0"/>
              <a:cs typeface="Lato Medium" panose="020F0502020204030203" pitchFamily="34" charset="0"/>
            </a:endParaRPr>
          </a:p>
          <a:p>
            <a:pPr marL="0" lvl="1" indent="0">
              <a:lnSpc>
                <a:spcPct val="105000"/>
              </a:lnSpc>
              <a:spcBef>
                <a:spcPts val="600"/>
              </a:spcBef>
              <a:defRPr/>
            </a:pPr>
            <a:endParaRPr lang="en-US" altLang="en-US" sz="3600" dirty="0">
              <a:latin typeface="Lato Medium" panose="020F0502020204030203" pitchFamily="34" charset="0"/>
              <a:ea typeface="Lato Medium" panose="020F0502020204030203" pitchFamily="34" charset="0"/>
              <a:cs typeface="Lato Medium" panose="020F0502020204030203" pitchFamily="34" charset="0"/>
            </a:endParaRPr>
          </a:p>
          <a:p>
            <a:pPr marL="0" lvl="1" indent="0">
              <a:lnSpc>
                <a:spcPct val="105000"/>
              </a:lnSpc>
              <a:spcBef>
                <a:spcPts val="600"/>
              </a:spcBef>
              <a:defRPr/>
            </a:pPr>
            <a:endParaRPr lang="en-US" altLang="en-US" sz="3600" dirty="0">
              <a:latin typeface="Lato Medium" panose="020F0502020204030203" pitchFamily="34" charset="0"/>
              <a:ea typeface="Lato Medium" panose="020F0502020204030203" pitchFamily="34" charset="0"/>
              <a:cs typeface="Lato Medium" panose="020F0502020204030203" pitchFamily="34" charset="0"/>
            </a:endParaRPr>
          </a:p>
          <a:p>
            <a:pPr marL="0" lvl="1" indent="0">
              <a:lnSpc>
                <a:spcPct val="105000"/>
              </a:lnSpc>
              <a:spcBef>
                <a:spcPts val="600"/>
              </a:spcBef>
              <a:defRPr/>
            </a:pPr>
            <a:endParaRPr lang="en-US" altLang="en-US" sz="2800" dirty="0">
              <a:latin typeface="Lato Medium" panose="020F0502020204030203" pitchFamily="34" charset="0"/>
              <a:ea typeface="Lato Medium" panose="020F0502020204030203" pitchFamily="34" charset="0"/>
              <a:cs typeface="Lato Medium" panose="020F0502020204030203" pitchFamily="34" charset="0"/>
            </a:endParaRPr>
          </a:p>
          <a:p>
            <a:pPr marL="0" lvl="1" indent="0">
              <a:spcBef>
                <a:spcPts val="3000"/>
              </a:spcBef>
              <a:spcAft>
                <a:spcPts val="1800"/>
              </a:spcAft>
              <a:defRPr/>
            </a:pPr>
            <a:r>
              <a:rPr lang="en-US" altLang="en-US" sz="5400" dirty="0">
                <a:latin typeface="Lato Heavy" panose="020F0502020204030203" pitchFamily="34" charset="0"/>
                <a:ea typeface="Lato Heavy" panose="020F0502020204030203" pitchFamily="34" charset="0"/>
                <a:cs typeface="Lato Heavy" panose="020F0502020204030203" pitchFamily="34" charset="0"/>
              </a:rPr>
              <a:t>Conclusions</a:t>
            </a:r>
            <a:endParaRPr lang="en-US" altLang="en-US" sz="6000" dirty="0">
              <a:latin typeface="Lato Heavy" panose="020F0502020204030203" pitchFamily="34" charset="0"/>
              <a:ea typeface="Lato Heavy" panose="020F0502020204030203" pitchFamily="34" charset="0"/>
              <a:cs typeface="Lato Heavy" panose="020F0502020204030203" pitchFamily="34" charset="0"/>
            </a:endParaRPr>
          </a:p>
          <a:p>
            <a:pPr marL="457200" lvl="1" indent="-457200">
              <a:lnSpc>
                <a:spcPct val="105000"/>
              </a:lnSpc>
              <a:spcBef>
                <a:spcPts val="600"/>
              </a:spcBef>
              <a:buFont typeface="Arial" panose="020B0604020202020204" pitchFamily="34" charset="0"/>
              <a:buChar char="•"/>
              <a:defRPr/>
            </a:pPr>
            <a:r>
              <a:rPr lang="en-US" sz="3600" dirty="0">
                <a:latin typeface="Lato" panose="020B0604020202020204" charset="0"/>
                <a:ea typeface="ＭＳ Ｐゴシック" pitchFamily="34" charset="-128"/>
                <a:cs typeface="+mn-cs"/>
              </a:rPr>
              <a:t>Even though the children showed highly variable patterns of development, speech-language profile groups at age 4 captured </a:t>
            </a:r>
            <a:r>
              <a:rPr lang="en-US" sz="3600" dirty="0">
                <a:latin typeface="Lato" panose="020F0502020204030203" pitchFamily="34" charset="0"/>
                <a:ea typeface="Lato" panose="020F0502020204030203" pitchFamily="34" charset="0"/>
                <a:cs typeface="Lato" panose="020F0502020204030203" pitchFamily="34" charset="0"/>
              </a:rPr>
              <a:t>developmental similarities.</a:t>
            </a:r>
          </a:p>
          <a:p>
            <a:pPr marL="457200" lvl="1" indent="-457200">
              <a:lnSpc>
                <a:spcPct val="105000"/>
              </a:lnSpc>
              <a:spcBef>
                <a:spcPts val="600"/>
              </a:spcBef>
              <a:buFont typeface="Arial" panose="020B0604020202020204" pitchFamily="34" charset="0"/>
              <a:buChar char="•"/>
              <a:defRPr/>
            </a:pPr>
            <a:r>
              <a:rPr lang="en-US" sz="3600" dirty="0">
                <a:latin typeface="Lato" panose="020F0502020204030203" pitchFamily="34" charset="0"/>
                <a:ea typeface="Lato" panose="020F0502020204030203" pitchFamily="34" charset="0"/>
                <a:cs typeface="Lato" panose="020F0502020204030203" pitchFamily="34" charset="0"/>
              </a:rPr>
              <a:t>A child without dysarthria probably </a:t>
            </a:r>
            <a:r>
              <a:rPr lang="en-US" sz="3600" i="1" dirty="0">
                <a:latin typeface="Lato" panose="020F0502020204030203" pitchFamily="34" charset="0"/>
                <a:ea typeface="Lato" panose="020F0502020204030203" pitchFamily="34" charset="0"/>
                <a:cs typeface="Lato" panose="020F0502020204030203" pitchFamily="34" charset="0"/>
              </a:rPr>
              <a:t>already</a:t>
            </a:r>
            <a:r>
              <a:rPr lang="en-US" sz="3600" dirty="0">
                <a:latin typeface="Lato" panose="020F0502020204030203" pitchFamily="34" charset="0"/>
                <a:ea typeface="Lato" panose="020F0502020204030203" pitchFamily="34" charset="0"/>
                <a:cs typeface="Lato" panose="020F0502020204030203" pitchFamily="34" charset="0"/>
              </a:rPr>
              <a:t> have had their window of fastest growth by age 4. A children with dysarthria and normal language is likely still developing during age 4.</a:t>
            </a:r>
          </a:p>
          <a:p>
            <a:pPr marL="457200" lvl="1" indent="-457200">
              <a:lnSpc>
                <a:spcPct val="105000"/>
              </a:lnSpc>
              <a:spcBef>
                <a:spcPts val="600"/>
              </a:spcBef>
              <a:buFont typeface="Arial" panose="020B0604020202020204" pitchFamily="34" charset="0"/>
              <a:buChar char="•"/>
              <a:defRPr/>
            </a:pPr>
            <a:r>
              <a:rPr lang="en-US" sz="3600" dirty="0">
                <a:latin typeface="Lato" panose="020F0502020204030203" pitchFamily="34" charset="0"/>
                <a:ea typeface="Lato" panose="020F0502020204030203" pitchFamily="34" charset="0"/>
                <a:cs typeface="Lato" panose="020F0502020204030203" pitchFamily="34" charset="0"/>
              </a:rPr>
              <a:t>Children with dysarthria and language impairment probably have lower intelligibility attainments than their peers. This finding could reflect how language impairment predicts greater overall motor impairment. </a:t>
            </a:r>
          </a:p>
        </p:txBody>
      </p:sp>
      <p:sp>
        <p:nvSpPr>
          <p:cNvPr id="4" name="Rectangle 3"/>
          <p:cNvSpPr/>
          <p:nvPr/>
        </p:nvSpPr>
        <p:spPr>
          <a:xfrm>
            <a:off x="0" y="0"/>
            <a:ext cx="43891200" cy="6400800"/>
          </a:xfrm>
          <a:prstGeom prst="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078" name="Text Box 4"/>
          <p:cNvSpPr txBox="1">
            <a:spLocks noChangeArrowheads="1"/>
          </p:cNvSpPr>
          <p:nvPr/>
        </p:nvSpPr>
        <p:spPr bwMode="auto">
          <a:xfrm>
            <a:off x="484189" y="160091"/>
            <a:ext cx="28319412" cy="6233017"/>
          </a:xfrm>
          <a:prstGeom prst="rect">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412016" tIns="206008" rIns="412016" bIns="206008">
            <a:spAutoFit/>
          </a:bodyPr>
          <a:lstStyle>
            <a:lvl1pPr defTabSz="4805363">
              <a:defRPr sz="7400">
                <a:solidFill>
                  <a:schemeClr val="tx1"/>
                </a:solidFill>
                <a:latin typeface="Lucida Sans Unicode" panose="020B0602030504020204" pitchFamily="34" charset="0"/>
                <a:cs typeface="Arial" panose="020B0604020202020204" pitchFamily="34" charset="0"/>
              </a:defRPr>
            </a:lvl1pPr>
            <a:lvl2pPr marL="742950" indent="-285750" defTabSz="4805363">
              <a:defRPr sz="7400">
                <a:solidFill>
                  <a:schemeClr val="tx1"/>
                </a:solidFill>
                <a:latin typeface="Lucida Sans Unicode" panose="020B0602030504020204" pitchFamily="34" charset="0"/>
                <a:cs typeface="Arial" panose="020B0604020202020204" pitchFamily="34" charset="0"/>
              </a:defRPr>
            </a:lvl2pPr>
            <a:lvl3pPr marL="1143000" indent="-228600" defTabSz="4805363">
              <a:defRPr sz="7400">
                <a:solidFill>
                  <a:schemeClr val="tx1"/>
                </a:solidFill>
                <a:latin typeface="Lucida Sans Unicode" panose="020B0602030504020204" pitchFamily="34" charset="0"/>
                <a:cs typeface="Arial" panose="020B0604020202020204" pitchFamily="34" charset="0"/>
              </a:defRPr>
            </a:lvl3pPr>
            <a:lvl4pPr marL="1600200" indent="-228600" defTabSz="4805363">
              <a:defRPr sz="7400">
                <a:solidFill>
                  <a:schemeClr val="tx1"/>
                </a:solidFill>
                <a:latin typeface="Lucida Sans Unicode" panose="020B0602030504020204" pitchFamily="34" charset="0"/>
                <a:cs typeface="Arial" panose="020B0604020202020204" pitchFamily="34" charset="0"/>
              </a:defRPr>
            </a:lvl4pPr>
            <a:lvl5pPr marL="2057400" indent="-228600" defTabSz="4805363">
              <a:defRPr sz="7400">
                <a:solidFill>
                  <a:schemeClr val="tx1"/>
                </a:solidFill>
                <a:latin typeface="Lucida Sans Unicode" panose="020B0602030504020204" pitchFamily="34" charset="0"/>
                <a:cs typeface="Arial" panose="020B0604020202020204" pitchFamily="34" charset="0"/>
              </a:defRPr>
            </a:lvl5pPr>
            <a:lvl6pPr marL="25146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r>
              <a:rPr lang="en-US" sz="10800" dirty="0">
                <a:solidFill>
                  <a:schemeClr val="bg1"/>
                </a:solidFill>
                <a:latin typeface="Lato Heavy" panose="020F0502020204030203" pitchFamily="34" charset="0"/>
                <a:ea typeface="Lato Heavy" panose="020F0502020204030203" pitchFamily="34" charset="0"/>
                <a:cs typeface="Lato Heavy" panose="020F0502020204030203" pitchFamily="34" charset="0"/>
              </a:rPr>
              <a:t>Intelligibility in multiword utterances in children with cerebral palsy</a:t>
            </a:r>
            <a:endParaRPr lang="en-US" altLang="en-US" sz="4000" dirty="0">
              <a:solidFill>
                <a:schemeClr val="bg1"/>
              </a:solidFill>
              <a:latin typeface="Lato Heavy" panose="020F0502020204030203" pitchFamily="34" charset="0"/>
              <a:ea typeface="Lato Heavy" panose="020F0502020204030203" pitchFamily="34" charset="0"/>
              <a:cs typeface="Lato Heavy" panose="020F0502020204030203" pitchFamily="34" charset="0"/>
            </a:endParaRPr>
          </a:p>
          <a:p>
            <a:pPr eaLnBrk="1" hangingPunct="1"/>
            <a:br>
              <a:rPr lang="en-US" altLang="en-US" sz="4000" dirty="0">
                <a:solidFill>
                  <a:schemeClr val="bg1"/>
                </a:solidFill>
                <a:latin typeface="Lato Heavy" panose="020F0502020204030203" pitchFamily="34" charset="0"/>
                <a:ea typeface="Lato Heavy" panose="020F0502020204030203" pitchFamily="34" charset="0"/>
                <a:cs typeface="Lato Heavy" panose="020F0502020204030203" pitchFamily="34" charset="0"/>
              </a:rPr>
            </a:br>
            <a:r>
              <a:rPr lang="en-US" altLang="en-US" sz="5400" dirty="0">
                <a:solidFill>
                  <a:schemeClr val="bg1"/>
                </a:solidFill>
                <a:latin typeface="Lato Heavy" panose="020F0502020204030203" pitchFamily="34" charset="0"/>
                <a:ea typeface="Lato Heavy" panose="020F0502020204030203" pitchFamily="34" charset="0"/>
                <a:cs typeface="Lato Heavy" panose="020F0502020204030203" pitchFamily="34" charset="0"/>
              </a:rPr>
              <a:t>Tristan Mahr, Phoebe Natzke, Katie Hustad</a:t>
            </a:r>
            <a:br>
              <a:rPr lang="en-US" altLang="en-US" sz="5400" dirty="0">
                <a:solidFill>
                  <a:schemeClr val="bg1"/>
                </a:solidFill>
                <a:latin typeface="Lato Heavy" panose="020F0502020204030203" pitchFamily="34" charset="0"/>
                <a:ea typeface="Lato Heavy" panose="020F0502020204030203" pitchFamily="34" charset="0"/>
                <a:cs typeface="Lato Heavy" panose="020F0502020204030203" pitchFamily="34" charset="0"/>
              </a:rPr>
            </a:br>
            <a:r>
              <a:rPr lang="en-US" altLang="en-US" sz="5400" dirty="0">
                <a:solidFill>
                  <a:schemeClr val="bg1"/>
                </a:solidFill>
                <a:latin typeface="Lato Heavy" panose="020F0502020204030203" pitchFamily="34" charset="0"/>
                <a:ea typeface="Lato Heavy" panose="020F0502020204030203" pitchFamily="34" charset="0"/>
                <a:cs typeface="Lato Heavy" panose="020F0502020204030203" pitchFamily="34" charset="0"/>
              </a:rPr>
              <a:t>University of Wisconsin</a:t>
            </a:r>
            <a:r>
              <a:rPr lang="en-US" sz="5400" dirty="0">
                <a:solidFill>
                  <a:schemeClr val="bg1"/>
                </a:solidFill>
                <a:latin typeface="Lato Heavy" panose="020F0502020204030203" pitchFamily="34" charset="0"/>
                <a:ea typeface="Lato Heavy" panose="020F0502020204030203" pitchFamily="34" charset="0"/>
                <a:cs typeface="Lato Heavy" panose="020F0502020204030203" pitchFamily="34" charset="0"/>
              </a:rPr>
              <a:t>–</a:t>
            </a:r>
            <a:r>
              <a:rPr lang="en-US" altLang="en-US" sz="5400" dirty="0">
                <a:solidFill>
                  <a:schemeClr val="bg1"/>
                </a:solidFill>
                <a:latin typeface="Lato Heavy" panose="020F0502020204030203" pitchFamily="34" charset="0"/>
                <a:ea typeface="Lato Heavy" panose="020F0502020204030203" pitchFamily="34" charset="0"/>
                <a:cs typeface="Lato Heavy" panose="020F0502020204030203" pitchFamily="34" charset="0"/>
              </a:rPr>
              <a:t>Madison</a:t>
            </a:r>
          </a:p>
        </p:txBody>
      </p:sp>
      <p:pic>
        <p:nvPicPr>
          <p:cNvPr id="3079" name="Picture 27" descr="logoverticalrevers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946600" y="406455"/>
            <a:ext cx="390319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TextBox 44"/>
          <p:cNvSpPr txBox="1">
            <a:spLocks noChangeArrowheads="1"/>
          </p:cNvSpPr>
          <p:nvPr/>
        </p:nvSpPr>
        <p:spPr bwMode="auto">
          <a:xfrm>
            <a:off x="29756100" y="30295047"/>
            <a:ext cx="13687425" cy="216615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33524" tIns="66762" rIns="133524" bIns="66762">
            <a:spAutoFit/>
          </a:bodyPr>
          <a:lstStyle>
            <a:lvl1pPr>
              <a:defRPr sz="7400">
                <a:solidFill>
                  <a:schemeClr val="tx1"/>
                </a:solidFill>
                <a:latin typeface="Lucida Sans Unicode" panose="020B0602030504020204" pitchFamily="34" charset="0"/>
                <a:cs typeface="Arial" panose="020B0604020202020204" pitchFamily="34" charset="0"/>
              </a:defRPr>
            </a:lvl1pPr>
            <a:lvl2pPr marL="742950" indent="-285750">
              <a:defRPr sz="7400">
                <a:solidFill>
                  <a:schemeClr val="tx1"/>
                </a:solidFill>
                <a:latin typeface="Lucida Sans Unicode" panose="020B0602030504020204" pitchFamily="34" charset="0"/>
                <a:cs typeface="Arial" panose="020B0604020202020204" pitchFamily="34" charset="0"/>
              </a:defRPr>
            </a:lvl2pPr>
            <a:lvl3pPr marL="1143000" indent="-228600">
              <a:defRPr sz="7400">
                <a:solidFill>
                  <a:schemeClr val="tx1"/>
                </a:solidFill>
                <a:latin typeface="Lucida Sans Unicode" panose="020B0602030504020204" pitchFamily="34" charset="0"/>
                <a:cs typeface="Arial" panose="020B0604020202020204" pitchFamily="34" charset="0"/>
              </a:defRPr>
            </a:lvl3pPr>
            <a:lvl4pPr marL="1600200" indent="-228600">
              <a:defRPr sz="7400">
                <a:solidFill>
                  <a:schemeClr val="tx1"/>
                </a:solidFill>
                <a:latin typeface="Lucida Sans Unicode" panose="020B0602030504020204" pitchFamily="34" charset="0"/>
                <a:cs typeface="Arial" panose="020B0604020202020204" pitchFamily="34" charset="0"/>
              </a:defRPr>
            </a:lvl4pPr>
            <a:lvl5pPr marL="2057400" indent="-228600">
              <a:defRPr sz="7400">
                <a:solidFill>
                  <a:schemeClr val="tx1"/>
                </a:solidFill>
                <a:latin typeface="Lucida Sans Unicode" panose="020B0602030504020204" pitchFamily="34" charset="0"/>
                <a:cs typeface="Arial" panose="020B0604020202020204" pitchFamily="34" charset="0"/>
              </a:defRPr>
            </a:lvl5pPr>
            <a:lvl6pPr marL="2514600" indent="-228600" defTabSz="3760788"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3760788"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3760788"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3760788"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pPr eaLnBrk="1" hangingPunct="1"/>
            <a:r>
              <a:rPr lang="en-US" altLang="en-US" sz="2600" dirty="0">
                <a:latin typeface="Lato Heavy" panose="020F0502020204030203" pitchFamily="34" charset="0"/>
                <a:ea typeface="Lato Heavy" panose="020F0502020204030203" pitchFamily="34" charset="0"/>
                <a:cs typeface="Lato Heavy" panose="020F0502020204030203" pitchFamily="34" charset="0"/>
              </a:rPr>
              <a:t>The authors have no financial or non-financial conflicts of interest.</a:t>
            </a:r>
          </a:p>
          <a:p>
            <a:pPr eaLnBrk="1" hangingPunct="1"/>
            <a:r>
              <a:rPr lang="en-US" altLang="en-US" sz="2600" dirty="0">
                <a:latin typeface="Lato" panose="020F0502020204030203" pitchFamily="34" charset="0"/>
              </a:rPr>
              <a:t>Funding provided by </a:t>
            </a:r>
            <a:r>
              <a:rPr lang="en-US" sz="2600" dirty="0">
                <a:latin typeface="Lato" panose="020F0502020204030203" pitchFamily="34" charset="0"/>
              </a:rPr>
              <a:t>NIDCD R01 DC009411</a:t>
            </a:r>
            <a:r>
              <a:rPr lang="pt-BR" altLang="en-US" sz="2600" dirty="0">
                <a:latin typeface="Lato" panose="020F0502020204030203" pitchFamily="34" charset="0"/>
              </a:rPr>
              <a:t> and U54 HD090256.</a:t>
            </a:r>
            <a:endParaRPr lang="en-US" altLang="en-US" sz="2600" dirty="0">
              <a:latin typeface="Lato" panose="020F0502020204030203" pitchFamily="34" charset="0"/>
            </a:endParaRPr>
          </a:p>
          <a:p>
            <a:pPr eaLnBrk="1" hangingPunct="1"/>
            <a:r>
              <a:rPr lang="en-US" altLang="en-US" sz="2600" dirty="0">
                <a:latin typeface="Lato" panose="020F0502020204030203" pitchFamily="34" charset="0"/>
                <a:ea typeface="Gill Sans"/>
                <a:cs typeface="Gill Sans"/>
              </a:rPr>
              <a:t>Symposium on Research in Child Language Disorders</a:t>
            </a:r>
          </a:p>
          <a:p>
            <a:pPr eaLnBrk="1" hangingPunct="1"/>
            <a:r>
              <a:rPr lang="en-US" altLang="en-US" sz="2600" dirty="0">
                <a:latin typeface="Lato" panose="020F0502020204030203" pitchFamily="34" charset="0"/>
                <a:ea typeface="Gill Sans"/>
                <a:cs typeface="Gill Sans"/>
              </a:rPr>
              <a:t>Madison, WI: June, 2019</a:t>
            </a:r>
          </a:p>
          <a:p>
            <a:pPr eaLnBrk="1" hangingPunct="1"/>
            <a:r>
              <a:rPr lang="en-US" altLang="en-US" sz="2600" dirty="0">
                <a:latin typeface="Lato" panose="020F0502020204030203" pitchFamily="34" charset="0"/>
                <a:ea typeface="Gill Sans"/>
                <a:cs typeface="Gill Sans"/>
              </a:rPr>
              <a:t>Contact: Tristan Mahr (tristan.mahr@wisc.edu)</a:t>
            </a:r>
          </a:p>
        </p:txBody>
      </p:sp>
      <p:pic>
        <p:nvPicPr>
          <p:cNvPr id="3115" name="Picture 61" descr="https://umark.wisc.edu/brand/templates-and-downloads/downloads/print/UWlogo_ctr_4c_w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25443" y="457201"/>
            <a:ext cx="8091095" cy="5435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
            <a:extLst>
              <a:ext uri="{FF2B5EF4-FFF2-40B4-BE49-F238E27FC236}">
                <a16:creationId xmlns:a16="http://schemas.microsoft.com/office/drawing/2014/main" id="{ECBFD237-C373-4B70-A7A9-530E2078CFE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878572" y="6477000"/>
            <a:ext cx="11943663" cy="862597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a:extLst>
              <a:ext uri="{FF2B5EF4-FFF2-40B4-BE49-F238E27FC236}">
                <a16:creationId xmlns:a16="http://schemas.microsoft.com/office/drawing/2014/main" id="{471E14B1-A83D-499E-95A1-784142D9A30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5212001" y="11428051"/>
            <a:ext cx="13515399" cy="10136549"/>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16">
            <a:extLst>
              <a:ext uri="{FF2B5EF4-FFF2-40B4-BE49-F238E27FC236}">
                <a16:creationId xmlns:a16="http://schemas.microsoft.com/office/drawing/2014/main" id="{9E327B0C-5878-482C-8683-3E17EA0D5F78}"/>
              </a:ext>
            </a:extLst>
          </p:cNvPr>
          <p:cNvSpPr>
            <a:spLocks noChangeArrowheads="1"/>
          </p:cNvSpPr>
          <p:nvPr/>
        </p:nvSpPr>
        <p:spPr bwMode="auto">
          <a:xfrm>
            <a:off x="29764037" y="17668480"/>
            <a:ext cx="5141238" cy="381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12016" tIns="206008" rIns="412016" bIns="206008">
            <a:spAutoFit/>
          </a:bodyPr>
          <a:lstStyle>
            <a:lvl1pPr marL="571500" indent="-571500" defTabSz="4805363">
              <a:defRPr sz="7400">
                <a:solidFill>
                  <a:schemeClr val="tx1"/>
                </a:solidFill>
                <a:latin typeface="Lucida Sans Unicode" panose="020B0602030504020204" pitchFamily="34" charset="0"/>
                <a:cs typeface="Arial" panose="020B0604020202020204" pitchFamily="34" charset="0"/>
              </a:defRPr>
            </a:lvl1pPr>
            <a:lvl2pPr defTabSz="4805363">
              <a:defRPr sz="7400">
                <a:solidFill>
                  <a:schemeClr val="tx1"/>
                </a:solidFill>
                <a:latin typeface="Lucida Sans Unicode" panose="020B0602030504020204" pitchFamily="34" charset="0"/>
                <a:cs typeface="Arial" panose="020B0604020202020204" pitchFamily="34" charset="0"/>
              </a:defRPr>
            </a:lvl2pPr>
            <a:lvl3pPr marL="1143000" indent="-228600" defTabSz="4805363">
              <a:defRPr sz="7400">
                <a:solidFill>
                  <a:schemeClr val="tx1"/>
                </a:solidFill>
                <a:latin typeface="Lucida Sans Unicode" panose="020B0602030504020204" pitchFamily="34" charset="0"/>
                <a:cs typeface="Arial" panose="020B0604020202020204" pitchFamily="34" charset="0"/>
              </a:defRPr>
            </a:lvl3pPr>
            <a:lvl4pPr marL="1600200" indent="-228600" defTabSz="4805363">
              <a:defRPr sz="7400">
                <a:solidFill>
                  <a:schemeClr val="tx1"/>
                </a:solidFill>
                <a:latin typeface="Lucida Sans Unicode" panose="020B0602030504020204" pitchFamily="34" charset="0"/>
                <a:cs typeface="Arial" panose="020B0604020202020204" pitchFamily="34" charset="0"/>
              </a:defRPr>
            </a:lvl4pPr>
            <a:lvl5pPr marL="2057400" indent="-228600" defTabSz="4805363">
              <a:defRPr sz="7400">
                <a:solidFill>
                  <a:schemeClr val="tx1"/>
                </a:solidFill>
                <a:latin typeface="Lucida Sans Unicode" panose="020B0602030504020204" pitchFamily="34" charset="0"/>
                <a:cs typeface="Arial" panose="020B0604020202020204" pitchFamily="34" charset="0"/>
              </a:defRPr>
            </a:lvl5pPr>
            <a:lvl6pPr marL="25146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pPr marL="0" lvl="1" indent="0">
              <a:lnSpc>
                <a:spcPct val="105000"/>
              </a:lnSpc>
              <a:spcBef>
                <a:spcPts val="600"/>
              </a:spcBef>
              <a:defRPr/>
            </a:pPr>
            <a:r>
              <a:rPr lang="en-US" altLang="en-US" sz="2600" dirty="0">
                <a:latin typeface="Lato Heavy" panose="020F0502020204030203" pitchFamily="34" charset="0"/>
                <a:ea typeface="Lato Heavy" panose="020F0502020204030203" pitchFamily="34" charset="0"/>
                <a:cs typeface="Lato Heavy" panose="020F0502020204030203" pitchFamily="34" charset="0"/>
              </a:rPr>
              <a:t>Application: Probabilistic prediction. </a:t>
            </a:r>
            <a:r>
              <a:rPr lang="en-US" sz="2600" dirty="0">
                <a:latin typeface="Lato Medium" panose="020F0502020204030203" pitchFamily="34" charset="0"/>
                <a:ea typeface="Lato Medium" panose="020F0502020204030203" pitchFamily="34" charset="0"/>
                <a:cs typeface="Lato Medium" panose="020F0502020204030203" pitchFamily="34" charset="0"/>
              </a:rPr>
              <a:t>Suppose we meet a 4-year-old child with CP who has dysarthria with 40% intelligibility. </a:t>
            </a:r>
          </a:p>
          <a:p>
            <a:pPr marL="0" lvl="1" indent="0">
              <a:lnSpc>
                <a:spcPct val="105000"/>
              </a:lnSpc>
              <a:spcBef>
                <a:spcPts val="600"/>
              </a:spcBef>
              <a:defRPr/>
            </a:pPr>
            <a:br>
              <a:rPr lang="en-US" sz="2600" dirty="0">
                <a:latin typeface="Lato Medium" panose="020F0502020204030203" pitchFamily="34" charset="0"/>
                <a:ea typeface="Lato Medium" panose="020F0502020204030203" pitchFamily="34" charset="0"/>
                <a:cs typeface="Lato Medium" panose="020F0502020204030203" pitchFamily="34" charset="0"/>
              </a:rPr>
            </a:br>
            <a:r>
              <a:rPr lang="en-US" sz="2600" i="1" dirty="0">
                <a:latin typeface="Lato Medium" panose="020F0502020204030203" pitchFamily="34" charset="0"/>
                <a:ea typeface="Lato Medium" panose="020F0502020204030203" pitchFamily="34" charset="0"/>
                <a:cs typeface="Lato Medium" panose="020F0502020204030203" pitchFamily="34" charset="0"/>
              </a:rPr>
              <a:t>What developmental trajectories are plausible?</a:t>
            </a:r>
          </a:p>
        </p:txBody>
      </p:sp>
      <p:pic>
        <p:nvPicPr>
          <p:cNvPr id="40" name="Picture 39" descr="A close up of a logo&#10;&#10;Description automatically generated">
            <a:extLst>
              <a:ext uri="{FF2B5EF4-FFF2-40B4-BE49-F238E27FC236}">
                <a16:creationId xmlns:a16="http://schemas.microsoft.com/office/drawing/2014/main" id="{17B23323-F969-48BF-90AC-A4C52AFB6E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905274" y="17068802"/>
            <a:ext cx="8273139" cy="5791198"/>
          </a:xfrm>
          <a:prstGeom prst="rect">
            <a:avLst/>
          </a:prstGeom>
        </p:spPr>
      </p:pic>
    </p:spTree>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C55A11"/>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Media.LineChart" Revision="1" Stencil="System.Storyboarding.Media" StencilVersion="0.1"/>
</Control>
</file>

<file path=customXml/itemProps1.xml><?xml version="1.0" encoding="utf-8"?>
<ds:datastoreItem xmlns:ds="http://schemas.openxmlformats.org/officeDocument/2006/customXml" ds:itemID="{5DF1B0F3-8C96-45B6-AE04-5630ECA4C03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663</Words>
  <Application>Microsoft Office PowerPoint</Application>
  <PresentationFormat>Custom</PresentationFormat>
  <Paragraphs>109</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Lato</vt:lpstr>
      <vt:lpstr>Tahoma</vt:lpstr>
      <vt:lpstr>Lato Heavy</vt:lpstr>
      <vt:lpstr>Lato Medium</vt:lpstr>
      <vt:lpstr>Calibri</vt:lpstr>
      <vt:lpstr>Arial</vt:lpstr>
      <vt:lpstr>Lucida Sans Unicode</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2018-06-12T13:55:24Z</dcterms:created>
  <dcterms:modified xsi:type="dcterms:W3CDTF">2019-06-06T20:24:40Z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